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3" r:id="rId4"/>
  </p:sldMasterIdLst>
  <p:notesMasterIdLst>
    <p:notesMasterId r:id="rId6"/>
  </p:notesMasterIdLst>
  <p:handoutMasterIdLst>
    <p:handoutMasterId r:id="rId7"/>
  </p:handoutMasterIdLst>
  <p:sldIdLst>
    <p:sldId id="256" r:id="rId5"/>
  </p:sldIdLst>
  <p:sldSz cx="7772400" cy="1005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p:cViewPr>
        <p:scale>
          <a:sx n="96" d="100"/>
          <a:sy n="96" d="100"/>
        </p:scale>
        <p:origin x="2406" y="-1014"/>
      </p:cViewPr>
      <p:guideLst/>
    </p:cSldViewPr>
  </p:slideViewPr>
  <p:notesTextViewPr>
    <p:cViewPr>
      <p:scale>
        <a:sx n="1" d="1"/>
        <a:sy n="1" d="1"/>
      </p:scale>
      <p:origin x="0" y="0"/>
    </p:cViewPr>
  </p:notesTextViewPr>
  <p:notesViewPr>
    <p:cSldViewPr snapToGrid="0">
      <p:cViewPr varScale="1">
        <p:scale>
          <a:sx n="58" d="100"/>
          <a:sy n="58" d="100"/>
        </p:scale>
        <p:origin x="2965" y="4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handoutMaster" Target="handoutMasters/handoutMaster1.xml"/><Relationship Id="rId12" Type="http://schemas.microsoft.com/office/2016/11/relationships/changesInfo" Target="changesInfos/changesInfo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ammy Blackwell" userId="4e8bc9e2-66b2-4c0e-aeda-7997d3af8b6b" providerId="ADAL" clId="{52C209EF-1142-4F40-A9F5-82D0A184FDA6}"/>
    <pc:docChg chg="custSel modSld">
      <pc:chgData name="Tammy Blackwell" userId="4e8bc9e2-66b2-4c0e-aeda-7997d3af8b6b" providerId="ADAL" clId="{52C209EF-1142-4F40-A9F5-82D0A184FDA6}" dt="2025-06-27T14:26:29.580" v="15" actId="20577"/>
      <pc:docMkLst>
        <pc:docMk/>
      </pc:docMkLst>
      <pc:sldChg chg="delSp modSp mod">
        <pc:chgData name="Tammy Blackwell" userId="4e8bc9e2-66b2-4c0e-aeda-7997d3af8b6b" providerId="ADAL" clId="{52C209EF-1142-4F40-A9F5-82D0A184FDA6}" dt="2025-06-27T14:26:29.580" v="15" actId="20577"/>
        <pc:sldMkLst>
          <pc:docMk/>
          <pc:sldMk cId="2570050713" sldId="256"/>
        </pc:sldMkLst>
        <pc:spChg chg="mod">
          <ac:chgData name="Tammy Blackwell" userId="4e8bc9e2-66b2-4c0e-aeda-7997d3af8b6b" providerId="ADAL" clId="{52C209EF-1142-4F40-A9F5-82D0A184FDA6}" dt="2025-06-27T13:14:47.282" v="11" actId="12"/>
          <ac:spMkLst>
            <pc:docMk/>
            <pc:sldMk cId="2570050713" sldId="256"/>
            <ac:spMk id="8" creationId="{4D7C760B-B550-3454-83B9-9F7F6040D380}"/>
          </ac:spMkLst>
        </pc:spChg>
        <pc:spChg chg="mod">
          <ac:chgData name="Tammy Blackwell" userId="4e8bc9e2-66b2-4c0e-aeda-7997d3af8b6b" providerId="ADAL" clId="{52C209EF-1142-4F40-A9F5-82D0A184FDA6}" dt="2025-06-27T13:12:01.270" v="2" actId="120"/>
          <ac:spMkLst>
            <pc:docMk/>
            <pc:sldMk cId="2570050713" sldId="256"/>
            <ac:spMk id="23" creationId="{6BDA99D1-2AF8-C7B0-0B2B-9068C8473112}"/>
          </ac:spMkLst>
        </pc:spChg>
        <pc:spChg chg="mod">
          <ac:chgData name="Tammy Blackwell" userId="4e8bc9e2-66b2-4c0e-aeda-7997d3af8b6b" providerId="ADAL" clId="{52C209EF-1142-4F40-A9F5-82D0A184FDA6}" dt="2025-06-27T14:26:29.580" v="15" actId="20577"/>
          <ac:spMkLst>
            <pc:docMk/>
            <pc:sldMk cId="2570050713" sldId="256"/>
            <ac:spMk id="67" creationId="{00000000-0000-0000-0000-000000000000}"/>
          </ac:spMkLst>
        </pc:spChg>
        <pc:picChg chg="del mod">
          <ac:chgData name="Tammy Blackwell" userId="4e8bc9e2-66b2-4c0e-aeda-7997d3af8b6b" providerId="ADAL" clId="{52C209EF-1142-4F40-A9F5-82D0A184FDA6}" dt="2025-06-27T13:14:24.266" v="5" actId="21"/>
          <ac:picMkLst>
            <pc:docMk/>
            <pc:sldMk cId="2570050713" sldId="256"/>
            <ac:picMk id="18" creationId="{7B40EE74-7995-BB3A-E239-AEE3C6ED6BD8}"/>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EF4128D-4C48-44F5-8CA9-3DEEC19BC03E}" type="datetimeFigureOut">
              <a:rPr lang="en-US" smtClean="0"/>
              <a:t>7/1/2025</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F533747-E797-4D46-BCF7-FA3DBEECCA66}" type="slidenum">
              <a:rPr lang="en-US" smtClean="0"/>
              <a:t>‹#›</a:t>
            </a:fld>
            <a:endParaRPr lang="en-US" dirty="0"/>
          </a:p>
        </p:txBody>
      </p:sp>
    </p:spTree>
    <p:extLst>
      <p:ext uri="{BB962C8B-B14F-4D97-AF65-F5344CB8AC3E}">
        <p14:creationId xmlns:p14="http://schemas.microsoft.com/office/powerpoint/2010/main" val="787613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14036E-91EB-48CA-86A8-B47966B72D3C}" type="datetimeFigureOut">
              <a:rPr lang="en-US" smtClean="0"/>
              <a:t>7/1/2025</a:t>
            </a:fld>
            <a:endParaRPr lang="en-US" dirty="0"/>
          </a:p>
        </p:txBody>
      </p:sp>
      <p:sp>
        <p:nvSpPr>
          <p:cNvPr id="4" name="Slide Image Placeholder 3"/>
          <p:cNvSpPr>
            <a:spLocks noGrp="1" noRot="1" noChangeAspect="1"/>
          </p:cNvSpPr>
          <p:nvPr>
            <p:ph type="sldImg" idx="2"/>
          </p:nvPr>
        </p:nvSpPr>
        <p:spPr>
          <a:xfrm>
            <a:off x="2236788" y="1143000"/>
            <a:ext cx="2384425"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CBF6BF1-A5AF-4C59-82BB-F453774C5F00}" type="slidenum">
              <a:rPr lang="en-US" smtClean="0"/>
              <a:t>‹#›</a:t>
            </a:fld>
            <a:endParaRPr lang="en-US" dirty="0"/>
          </a:p>
        </p:txBody>
      </p:sp>
    </p:spTree>
    <p:extLst>
      <p:ext uri="{BB962C8B-B14F-4D97-AF65-F5344CB8AC3E}">
        <p14:creationId xmlns:p14="http://schemas.microsoft.com/office/powerpoint/2010/main" val="27957211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7.sv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svg"/><Relationship Id="rId2" Type="http://schemas.openxmlformats.org/officeDocument/2006/relationships/image" Target="../media/image1.jpg"/><Relationship Id="rId1" Type="http://schemas.openxmlformats.org/officeDocument/2006/relationships/slideMaster" Target="../slideMasters/slideMaster1.xml"/><Relationship Id="rId6" Type="http://schemas.openxmlformats.org/officeDocument/2006/relationships/image" Target="../media/image5.sv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 Id="rId14" Type="http://schemas.openxmlformats.org/officeDocument/2006/relationships/image" Target="../media/image13.sv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380877" y="4525789"/>
            <a:ext cx="7004092" cy="48470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494013" y="1452880"/>
            <a:ext cx="6791289" cy="2207105"/>
          </a:xfrm>
          <a:effectLst/>
        </p:spPr>
        <p:txBody>
          <a:bodyPr anchor="b">
            <a:normAutofit/>
          </a:bodyPr>
          <a:lstStyle>
            <a:lvl1pPr>
              <a:defRPr sz="306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494013" y="3659985"/>
            <a:ext cx="6791289" cy="865804"/>
          </a:xfrm>
        </p:spPr>
        <p:txBody>
          <a:bodyPr anchor="t">
            <a:normAutofit/>
          </a:bodyPr>
          <a:lstStyle>
            <a:lvl1pPr marL="0" indent="0" algn="l">
              <a:buNone/>
              <a:defRPr sz="1360" cap="all">
                <a:solidFill>
                  <a:schemeClr val="accent2"/>
                </a:solidFill>
              </a:defRPr>
            </a:lvl1pPr>
            <a:lvl2pPr marL="388620" indent="0" algn="ctr">
              <a:buNone/>
              <a:defRPr>
                <a:solidFill>
                  <a:schemeClr val="tx1">
                    <a:tint val="75000"/>
                  </a:schemeClr>
                </a:solidFill>
              </a:defRPr>
            </a:lvl2pPr>
            <a:lvl3pPr marL="777240" indent="0" algn="ctr">
              <a:buNone/>
              <a:defRPr>
                <a:solidFill>
                  <a:schemeClr val="tx1">
                    <a:tint val="75000"/>
                  </a:schemeClr>
                </a:solidFill>
              </a:defRPr>
            </a:lvl3pPr>
            <a:lvl4pPr marL="1165860" indent="0" algn="ctr">
              <a:buNone/>
              <a:defRPr>
                <a:solidFill>
                  <a:schemeClr val="tx1">
                    <a:tint val="75000"/>
                  </a:schemeClr>
                </a:solidFill>
              </a:defRPr>
            </a:lvl4pPr>
            <a:lvl5pPr marL="1554480" indent="0" algn="ctr">
              <a:buNone/>
              <a:defRPr>
                <a:solidFill>
                  <a:schemeClr val="tx1">
                    <a:tint val="75000"/>
                  </a:schemeClr>
                </a:solidFill>
              </a:defRPr>
            </a:lvl5pPr>
            <a:lvl6pPr marL="1943100" indent="0" algn="ctr">
              <a:buNone/>
              <a:defRPr>
                <a:solidFill>
                  <a:schemeClr val="tx1">
                    <a:tint val="75000"/>
                  </a:schemeClr>
                </a:solidFill>
              </a:defRPr>
            </a:lvl6pPr>
            <a:lvl7pPr marL="2331720" indent="0" algn="ctr">
              <a:buNone/>
              <a:defRPr>
                <a:solidFill>
                  <a:schemeClr val="tx1">
                    <a:tint val="75000"/>
                  </a:schemeClr>
                </a:solidFill>
              </a:defRPr>
            </a:lvl7pPr>
            <a:lvl8pPr marL="2720340" indent="0" algn="ctr">
              <a:buNone/>
              <a:defRPr>
                <a:solidFill>
                  <a:schemeClr val="tx1">
                    <a:tint val="75000"/>
                  </a:schemeClr>
                </a:solidFill>
              </a:defRPr>
            </a:lvl8pPr>
            <a:lvl9pPr marL="310896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15D3D48-5C63-4CD0-B9D2-B4D2F496D790}" type="datetimeFigureOut">
              <a:rPr lang="en-US" smtClean="0"/>
              <a:pPr/>
              <a:t>7/1/2025</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308FAEA7-0C3C-4CCF-BA6B-669D7915826F}" type="slidenum">
              <a:rPr lang="en-US" smtClean="0"/>
              <a:pPr/>
              <a:t>‹#›</a:t>
            </a:fld>
            <a:endParaRPr lang="en-US" dirty="0"/>
          </a:p>
        </p:txBody>
      </p:sp>
    </p:spTree>
    <p:extLst>
      <p:ext uri="{BB962C8B-B14F-4D97-AF65-F5344CB8AC3E}">
        <p14:creationId xmlns:p14="http://schemas.microsoft.com/office/powerpoint/2010/main" val="20569454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380879" y="879597"/>
            <a:ext cx="7002901" cy="184628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494013" y="3267738"/>
            <a:ext cx="6791289" cy="53251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15D3D48-5C63-4CD0-B9D2-B4D2F496D790}" type="datetimeFigureOut">
              <a:rPr lang="en-US" smtClean="0"/>
              <a:pPr/>
              <a:t>7/1/2025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08FAEA7-0C3C-4CCF-BA6B-669D7915826F}" type="slidenum">
              <a:rPr lang="en-US" smtClean="0"/>
              <a:pPr/>
              <a:t>‹#›</a:t>
            </a:fld>
            <a:endParaRPr lang="en-US" dirty="0"/>
          </a:p>
        </p:txBody>
      </p:sp>
    </p:spTree>
    <p:extLst>
      <p:ext uri="{BB962C8B-B14F-4D97-AF65-F5344CB8AC3E}">
        <p14:creationId xmlns:p14="http://schemas.microsoft.com/office/powerpoint/2010/main" val="39153652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384750" y="7541561"/>
            <a:ext cx="7002901" cy="184628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494015" y="4453640"/>
            <a:ext cx="6791288" cy="2207105"/>
          </a:xfrm>
        </p:spPr>
        <p:txBody>
          <a:bodyPr anchor="b">
            <a:normAutofit/>
          </a:bodyPr>
          <a:lstStyle>
            <a:lvl1pPr algn="l">
              <a:defRPr sz="306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494015" y="6660745"/>
            <a:ext cx="6791288" cy="880815"/>
          </a:xfrm>
        </p:spPr>
        <p:txBody>
          <a:bodyPr anchor="t">
            <a:normAutofit/>
          </a:bodyPr>
          <a:lstStyle>
            <a:lvl1pPr marL="0" indent="0" algn="l">
              <a:buNone/>
              <a:defRPr sz="1530" cap="all">
                <a:solidFill>
                  <a:schemeClr val="accent2"/>
                </a:solidFill>
              </a:defRPr>
            </a:lvl1pPr>
            <a:lvl2pPr marL="388620" indent="0">
              <a:buNone/>
              <a:defRPr sz="1530">
                <a:solidFill>
                  <a:schemeClr val="tx1">
                    <a:tint val="75000"/>
                  </a:schemeClr>
                </a:solidFill>
              </a:defRPr>
            </a:lvl2pPr>
            <a:lvl3pPr marL="777240" indent="0">
              <a:buNone/>
              <a:defRPr sz="1360">
                <a:solidFill>
                  <a:schemeClr val="tx1">
                    <a:tint val="75000"/>
                  </a:schemeClr>
                </a:solidFill>
              </a:defRPr>
            </a:lvl3pPr>
            <a:lvl4pPr marL="1165860" indent="0">
              <a:buNone/>
              <a:defRPr sz="1190">
                <a:solidFill>
                  <a:schemeClr val="tx1">
                    <a:tint val="75000"/>
                  </a:schemeClr>
                </a:solidFill>
              </a:defRPr>
            </a:lvl4pPr>
            <a:lvl5pPr marL="1554480" indent="0">
              <a:buNone/>
              <a:defRPr sz="1190">
                <a:solidFill>
                  <a:schemeClr val="tx1">
                    <a:tint val="75000"/>
                  </a:schemeClr>
                </a:solidFill>
              </a:defRPr>
            </a:lvl5pPr>
            <a:lvl6pPr marL="1943100" indent="0">
              <a:buNone/>
              <a:defRPr sz="1190">
                <a:solidFill>
                  <a:schemeClr val="tx1">
                    <a:tint val="75000"/>
                  </a:schemeClr>
                </a:solidFill>
              </a:defRPr>
            </a:lvl6pPr>
            <a:lvl7pPr marL="2331720" indent="0">
              <a:buNone/>
              <a:defRPr sz="1190">
                <a:solidFill>
                  <a:schemeClr val="tx1">
                    <a:tint val="75000"/>
                  </a:schemeClr>
                </a:solidFill>
              </a:defRPr>
            </a:lvl7pPr>
            <a:lvl8pPr marL="2720340" indent="0">
              <a:buNone/>
              <a:defRPr sz="1190">
                <a:solidFill>
                  <a:schemeClr val="tx1">
                    <a:tint val="75000"/>
                  </a:schemeClr>
                </a:solidFill>
              </a:defRPr>
            </a:lvl8pPr>
            <a:lvl9pPr marL="3108960" indent="0">
              <a:buNone/>
              <a:defRPr sz="119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15D3D48-5C63-4CD0-B9D2-B4D2F496D790}" type="datetimeFigureOut">
              <a:rPr lang="en-US" smtClean="0"/>
              <a:pPr/>
              <a:t>7/1/2025</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308FAEA7-0C3C-4CCF-BA6B-669D7915826F}" type="slidenum">
              <a:rPr lang="en-US" smtClean="0"/>
              <a:pPr/>
              <a:t>‹#›</a:t>
            </a:fld>
            <a:endParaRPr lang="en-US" dirty="0"/>
          </a:p>
        </p:txBody>
      </p:sp>
    </p:spTree>
    <p:extLst>
      <p:ext uri="{BB962C8B-B14F-4D97-AF65-F5344CB8AC3E}">
        <p14:creationId xmlns:p14="http://schemas.microsoft.com/office/powerpoint/2010/main" val="36305482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380879" y="879597"/>
            <a:ext cx="7002901" cy="184628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94014" y="3267737"/>
            <a:ext cx="3314598" cy="532846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963790" y="3267738"/>
            <a:ext cx="3321513" cy="532846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15D3D48-5C63-4CD0-B9D2-B4D2F496D790}" type="datetimeFigureOut">
              <a:rPr lang="en-US" smtClean="0"/>
              <a:pPr/>
              <a:t>7/1/2025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08FAEA7-0C3C-4CCF-BA6B-669D7915826F}" type="slidenum">
              <a:rPr lang="en-US" smtClean="0"/>
              <a:pPr/>
              <a:t>‹#›</a:t>
            </a:fld>
            <a:endParaRPr lang="en-US" dirty="0"/>
          </a:p>
        </p:txBody>
      </p:sp>
    </p:spTree>
    <p:extLst>
      <p:ext uri="{BB962C8B-B14F-4D97-AF65-F5344CB8AC3E}">
        <p14:creationId xmlns:p14="http://schemas.microsoft.com/office/powerpoint/2010/main" val="14853574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a:spLocks noChangeAspect="1"/>
          </p:cNvSpPr>
          <p:nvPr/>
        </p:nvSpPr>
        <p:spPr>
          <a:xfrm>
            <a:off x="380879" y="879597"/>
            <a:ext cx="7002901" cy="184628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754136" y="3267738"/>
            <a:ext cx="3054475" cy="845184"/>
          </a:xfrm>
        </p:spPr>
        <p:txBody>
          <a:bodyPr anchor="b">
            <a:noAutofit/>
          </a:bodyPr>
          <a:lstStyle>
            <a:lvl1pPr marL="0" indent="0">
              <a:buNone/>
              <a:defRPr sz="1870" b="0">
                <a:solidFill>
                  <a:schemeClr val="accent2"/>
                </a:solidFill>
              </a:defRPr>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a:t>Click to edit Master text styles</a:t>
            </a:r>
          </a:p>
        </p:txBody>
      </p:sp>
      <p:sp>
        <p:nvSpPr>
          <p:cNvPr id="4" name="Content Placeholder 3"/>
          <p:cNvSpPr>
            <a:spLocks noGrp="1"/>
          </p:cNvSpPr>
          <p:nvPr>
            <p:ph sz="half" idx="2"/>
          </p:nvPr>
        </p:nvSpPr>
        <p:spPr>
          <a:xfrm>
            <a:off x="494014" y="4291542"/>
            <a:ext cx="3314598" cy="430466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223912" y="3267738"/>
            <a:ext cx="3061390" cy="845184"/>
          </a:xfrm>
        </p:spPr>
        <p:txBody>
          <a:bodyPr anchor="b">
            <a:noAutofit/>
          </a:bodyPr>
          <a:lstStyle>
            <a:lvl1pPr marL="0" indent="0">
              <a:buNone/>
              <a:defRPr sz="1870" b="0">
                <a:solidFill>
                  <a:schemeClr val="accent2"/>
                </a:solidFill>
              </a:defRPr>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a:t>Click to edit Master text styles</a:t>
            </a:r>
          </a:p>
        </p:txBody>
      </p:sp>
      <p:sp>
        <p:nvSpPr>
          <p:cNvPr id="6" name="Content Placeholder 5"/>
          <p:cNvSpPr>
            <a:spLocks noGrp="1"/>
          </p:cNvSpPr>
          <p:nvPr>
            <p:ph sz="quarter" idx="4"/>
          </p:nvPr>
        </p:nvSpPr>
        <p:spPr>
          <a:xfrm>
            <a:off x="3963790" y="4291542"/>
            <a:ext cx="3321513" cy="430466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15D3D48-5C63-4CD0-B9D2-B4D2F496D790}" type="datetimeFigureOut">
              <a:rPr lang="en-US" smtClean="0"/>
              <a:pPr/>
              <a:t>7/1/2025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08FAEA7-0C3C-4CCF-BA6B-669D7915826F}" type="slidenum">
              <a:rPr lang="en-US" smtClean="0"/>
              <a:pPr/>
              <a:t>‹#›</a:t>
            </a:fld>
            <a:endParaRPr lang="en-US" dirty="0"/>
          </a:p>
        </p:txBody>
      </p:sp>
    </p:spTree>
    <p:extLst>
      <p:ext uri="{BB962C8B-B14F-4D97-AF65-F5344CB8AC3E}">
        <p14:creationId xmlns:p14="http://schemas.microsoft.com/office/powerpoint/2010/main" val="40609911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p:cNvSpPr>
            <a:spLocks noChangeAspect="1"/>
          </p:cNvSpPr>
          <p:nvPr/>
        </p:nvSpPr>
        <p:spPr>
          <a:xfrm>
            <a:off x="380879" y="879597"/>
            <a:ext cx="7002901" cy="184628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15D3D48-5C63-4CD0-B9D2-B4D2F496D790}" type="datetimeFigureOut">
              <a:rPr lang="en-US" smtClean="0"/>
              <a:pPr/>
              <a:t>7/1/2025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08FAEA7-0C3C-4CCF-BA6B-669D7915826F}" type="slidenum">
              <a:rPr lang="en-US" smtClean="0"/>
              <a:pPr/>
              <a:t>‹#›</a:t>
            </a:fld>
            <a:endParaRPr lang="en-US" dirty="0"/>
          </a:p>
        </p:txBody>
      </p:sp>
    </p:spTree>
    <p:extLst>
      <p:ext uri="{BB962C8B-B14F-4D97-AF65-F5344CB8AC3E}">
        <p14:creationId xmlns:p14="http://schemas.microsoft.com/office/powerpoint/2010/main" val="4153651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5D3D48-5C63-4CD0-B9D2-B4D2F496D790}" type="datetimeFigureOut">
              <a:rPr lang="en-US" smtClean="0"/>
              <a:pPr/>
              <a:t>7/1/2025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08FAEA7-0C3C-4CCF-BA6B-669D7915826F}" type="slidenum">
              <a:rPr lang="en-US" smtClean="0"/>
              <a:pPr/>
              <a:t>‹#›</a:t>
            </a:fld>
            <a:endParaRPr lang="en-US" dirty="0"/>
          </a:p>
        </p:txBody>
      </p:sp>
    </p:spTree>
    <p:extLst>
      <p:ext uri="{BB962C8B-B14F-4D97-AF65-F5344CB8AC3E}">
        <p14:creationId xmlns:p14="http://schemas.microsoft.com/office/powerpoint/2010/main" val="19955391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384750" y="7541560"/>
            <a:ext cx="7002901" cy="1869563"/>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494150" y="7718034"/>
            <a:ext cx="3006131" cy="1011287"/>
          </a:xfrm>
        </p:spPr>
        <p:txBody>
          <a:bodyPr anchor="ctr"/>
          <a:lstStyle>
            <a:lvl1pPr algn="l">
              <a:defRPr sz="17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379439" y="881760"/>
            <a:ext cx="7004340" cy="6167040"/>
          </a:xfrm>
        </p:spPr>
        <p:txBody>
          <a:bodyPr anchor="ctr">
            <a:normAutofit/>
          </a:bodyPr>
          <a:lstStyle>
            <a:lvl1pPr>
              <a:defRPr sz="1700">
                <a:solidFill>
                  <a:schemeClr val="tx2"/>
                </a:solidFill>
              </a:defRPr>
            </a:lvl1pPr>
            <a:lvl2pPr>
              <a:defRPr sz="1530">
                <a:solidFill>
                  <a:schemeClr val="tx2"/>
                </a:solidFill>
              </a:defRPr>
            </a:lvl2pPr>
            <a:lvl3pPr>
              <a:defRPr sz="1360">
                <a:solidFill>
                  <a:schemeClr val="tx2"/>
                </a:solidFill>
              </a:defRPr>
            </a:lvl3pPr>
            <a:lvl4pPr>
              <a:defRPr sz="1190">
                <a:solidFill>
                  <a:schemeClr val="tx2"/>
                </a:solidFill>
              </a:defRPr>
            </a:lvl4pPr>
            <a:lvl5pPr>
              <a:defRPr sz="1190">
                <a:solidFill>
                  <a:schemeClr val="tx2"/>
                </a:solidFill>
              </a:defRPr>
            </a:lvl5pPr>
            <a:lvl6pPr>
              <a:defRPr sz="1190">
                <a:solidFill>
                  <a:schemeClr val="tx2"/>
                </a:solidFill>
              </a:defRPr>
            </a:lvl6pPr>
            <a:lvl7pPr>
              <a:defRPr sz="1190">
                <a:solidFill>
                  <a:schemeClr val="tx2"/>
                </a:solidFill>
              </a:defRPr>
            </a:lvl7pPr>
            <a:lvl8pPr>
              <a:defRPr sz="1190">
                <a:solidFill>
                  <a:schemeClr val="tx2"/>
                </a:solidFill>
              </a:defRPr>
            </a:lvl8pPr>
            <a:lvl9pPr>
              <a:defRPr sz="119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659775" y="7718033"/>
            <a:ext cx="3625528" cy="1011289"/>
          </a:xfrm>
        </p:spPr>
        <p:txBody>
          <a:bodyPr anchor="ctr">
            <a:normAutofit/>
          </a:bodyPr>
          <a:lstStyle>
            <a:lvl1pPr marL="0" indent="0" algn="r">
              <a:buNone/>
              <a:defRPr sz="935">
                <a:solidFill>
                  <a:schemeClr val="bg1"/>
                </a:solidFill>
              </a:defRPr>
            </a:lvl1pPr>
            <a:lvl2pPr marL="388620" indent="0">
              <a:buNone/>
              <a:defRPr sz="935"/>
            </a:lvl2pPr>
            <a:lvl3pPr marL="777240" indent="0">
              <a:buNone/>
              <a:defRPr sz="850"/>
            </a:lvl3pPr>
            <a:lvl4pPr marL="1165860" indent="0">
              <a:buNone/>
              <a:defRPr sz="765"/>
            </a:lvl4pPr>
            <a:lvl5pPr marL="1554480" indent="0">
              <a:buNone/>
              <a:defRPr sz="765"/>
            </a:lvl5pPr>
            <a:lvl6pPr marL="1943100" indent="0">
              <a:buNone/>
              <a:defRPr sz="765"/>
            </a:lvl6pPr>
            <a:lvl7pPr marL="2331720" indent="0">
              <a:buNone/>
              <a:defRPr sz="765"/>
            </a:lvl7pPr>
            <a:lvl8pPr marL="2720340" indent="0">
              <a:buNone/>
              <a:defRPr sz="765"/>
            </a:lvl8pPr>
            <a:lvl9pPr marL="3108960" indent="0">
              <a:buNone/>
              <a:defRPr sz="765"/>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15D3D48-5C63-4CD0-B9D2-B4D2F496D790}" type="datetimeFigureOut">
              <a:rPr lang="en-US" smtClean="0"/>
              <a:pPr/>
              <a:t>7/1/2025</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308FAEA7-0C3C-4CCF-BA6B-669D7915826F}" type="slidenum">
              <a:rPr lang="en-US" smtClean="0"/>
              <a:pPr/>
              <a:t>‹#›</a:t>
            </a:fld>
            <a:endParaRPr lang="en-US" dirty="0"/>
          </a:p>
        </p:txBody>
      </p:sp>
    </p:spTree>
    <p:extLst>
      <p:ext uri="{BB962C8B-B14F-4D97-AF65-F5344CB8AC3E}">
        <p14:creationId xmlns:p14="http://schemas.microsoft.com/office/powerpoint/2010/main" val="10302718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4013" y="6883637"/>
            <a:ext cx="6791289" cy="831216"/>
          </a:xfrm>
        </p:spPr>
        <p:txBody>
          <a:bodyPr anchor="b">
            <a:normAutofit/>
          </a:bodyPr>
          <a:lstStyle>
            <a:lvl1pPr algn="l">
              <a:defRPr sz="204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380879" y="879597"/>
            <a:ext cx="7002900" cy="5217303"/>
          </a:xfrm>
        </p:spPr>
        <p:txBody>
          <a:bodyPr anchor="t">
            <a:normAutofit/>
          </a:bodyPr>
          <a:lstStyle>
            <a:lvl1pPr marL="0" indent="0" algn="ctr">
              <a:buNone/>
              <a:defRPr sz="1360"/>
            </a:lvl1pPr>
            <a:lvl2pPr marL="388620" indent="0">
              <a:buNone/>
              <a:defRPr sz="1360"/>
            </a:lvl2pPr>
            <a:lvl3pPr marL="777240" indent="0">
              <a:buNone/>
              <a:defRPr sz="1360"/>
            </a:lvl3pPr>
            <a:lvl4pPr marL="1165860" indent="0">
              <a:buNone/>
              <a:defRPr sz="1360"/>
            </a:lvl4pPr>
            <a:lvl5pPr marL="1554480" indent="0">
              <a:buNone/>
              <a:defRPr sz="1360"/>
            </a:lvl5pPr>
            <a:lvl6pPr marL="1943100" indent="0">
              <a:buNone/>
              <a:defRPr sz="1360"/>
            </a:lvl6pPr>
            <a:lvl7pPr marL="2331720" indent="0">
              <a:buNone/>
              <a:defRPr sz="1360"/>
            </a:lvl7pPr>
            <a:lvl8pPr marL="2720340" indent="0">
              <a:buNone/>
              <a:defRPr sz="1360"/>
            </a:lvl8pPr>
            <a:lvl9pPr marL="3108960" indent="0">
              <a:buNone/>
              <a:defRPr sz="1360"/>
            </a:lvl9pPr>
          </a:lstStyle>
          <a:p>
            <a:r>
              <a:rPr lang="en-US"/>
              <a:t>Click icon to add picture</a:t>
            </a:r>
            <a:endParaRPr lang="en-US" dirty="0"/>
          </a:p>
        </p:txBody>
      </p:sp>
      <p:sp>
        <p:nvSpPr>
          <p:cNvPr id="4" name="Text Placeholder 3"/>
          <p:cNvSpPr>
            <a:spLocks noGrp="1"/>
          </p:cNvSpPr>
          <p:nvPr>
            <p:ph type="body" sz="half" idx="2"/>
          </p:nvPr>
        </p:nvSpPr>
        <p:spPr>
          <a:xfrm>
            <a:off x="494013" y="7714852"/>
            <a:ext cx="6791289" cy="878051"/>
          </a:xfrm>
        </p:spPr>
        <p:txBody>
          <a:bodyPr>
            <a:normAutofit/>
          </a:bodyPr>
          <a:lstStyle>
            <a:lvl1pPr marL="0" indent="0">
              <a:buNone/>
              <a:defRPr sz="1020"/>
            </a:lvl1pPr>
            <a:lvl2pPr marL="388620" indent="0">
              <a:buNone/>
              <a:defRPr sz="1020"/>
            </a:lvl2pPr>
            <a:lvl3pPr marL="777240" indent="0">
              <a:buNone/>
              <a:defRPr sz="850"/>
            </a:lvl3pPr>
            <a:lvl4pPr marL="1165860" indent="0">
              <a:buNone/>
              <a:defRPr sz="765"/>
            </a:lvl4pPr>
            <a:lvl5pPr marL="1554480" indent="0">
              <a:buNone/>
              <a:defRPr sz="765"/>
            </a:lvl5pPr>
            <a:lvl6pPr marL="1943100" indent="0">
              <a:buNone/>
              <a:defRPr sz="765"/>
            </a:lvl6pPr>
            <a:lvl7pPr marL="2331720" indent="0">
              <a:buNone/>
              <a:defRPr sz="765"/>
            </a:lvl7pPr>
            <a:lvl8pPr marL="2720340" indent="0">
              <a:buNone/>
              <a:defRPr sz="765"/>
            </a:lvl8pPr>
            <a:lvl9pPr marL="3108960" indent="0">
              <a:buNone/>
              <a:defRPr sz="765"/>
            </a:lvl9pPr>
          </a:lstStyle>
          <a:p>
            <a:pPr lvl="0"/>
            <a:r>
              <a:rPr lang="en-US"/>
              <a:t>Click to edit Master text styles</a:t>
            </a:r>
          </a:p>
        </p:txBody>
      </p:sp>
      <p:sp>
        <p:nvSpPr>
          <p:cNvPr id="5" name="Date Placeholder 4"/>
          <p:cNvSpPr>
            <a:spLocks noGrp="1"/>
          </p:cNvSpPr>
          <p:nvPr>
            <p:ph type="dt" sz="half" idx="10"/>
          </p:nvPr>
        </p:nvSpPr>
        <p:spPr/>
        <p:txBody>
          <a:bodyPr/>
          <a:lstStyle/>
          <a:p>
            <a:fld id="{B15D3D48-5C63-4CD0-B9D2-B4D2F496D790}" type="datetimeFigureOut">
              <a:rPr lang="en-US" smtClean="0"/>
              <a:pPr/>
              <a:t>7/1/2025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08FAEA7-0C3C-4CCF-BA6B-669D7915826F}" type="slidenum">
              <a:rPr lang="en-US" smtClean="0"/>
              <a:pPr/>
              <a:t>‹#›</a:t>
            </a:fld>
            <a:endParaRPr lang="en-US" dirty="0"/>
          </a:p>
        </p:txBody>
      </p:sp>
    </p:spTree>
    <p:extLst>
      <p:ext uri="{BB962C8B-B14F-4D97-AF65-F5344CB8AC3E}">
        <p14:creationId xmlns:p14="http://schemas.microsoft.com/office/powerpoint/2010/main" val="33933189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Rectangle 6"/>
          <p:cNvSpPr>
            <a:spLocks noChangeAspect="1"/>
          </p:cNvSpPr>
          <p:nvPr/>
        </p:nvSpPr>
        <p:spPr>
          <a:xfrm>
            <a:off x="380879" y="879597"/>
            <a:ext cx="7002901" cy="184628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15D3D48-5C63-4CD0-B9D2-B4D2F496D790}" type="datetimeFigureOut">
              <a:rPr lang="en-US" smtClean="0"/>
              <a:pPr/>
              <a:t>7/1/2025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08FAEA7-0C3C-4CCF-BA6B-669D7915826F}" type="slidenum">
              <a:rPr lang="en-US" smtClean="0"/>
              <a:pPr/>
              <a:t>‹#›</a:t>
            </a:fld>
            <a:endParaRPr lang="en-US" dirty="0"/>
          </a:p>
        </p:txBody>
      </p:sp>
    </p:spTree>
    <p:extLst>
      <p:ext uri="{BB962C8B-B14F-4D97-AF65-F5344CB8AC3E}">
        <p14:creationId xmlns:p14="http://schemas.microsoft.com/office/powerpoint/2010/main" val="36117694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5634991" y="879597"/>
            <a:ext cx="1748789" cy="85315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5634990" y="991064"/>
            <a:ext cx="1277655" cy="760184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94013" y="991064"/>
            <a:ext cx="5033878" cy="760184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5733467" y="8735667"/>
            <a:ext cx="805521" cy="535517"/>
          </a:xfrm>
        </p:spPr>
        <p:txBody>
          <a:bodyPr/>
          <a:lstStyle>
            <a:lvl1pPr>
              <a:defRPr>
                <a:solidFill>
                  <a:schemeClr val="accent1">
                    <a:lumMod val="75000"/>
                    <a:lumOff val="25000"/>
                  </a:schemeClr>
                </a:solidFill>
              </a:defRPr>
            </a:lvl1pPr>
          </a:lstStyle>
          <a:p>
            <a:fld id="{B15D3D48-5C63-4CD0-B9D2-B4D2F496D790}" type="datetimeFigureOut">
              <a:rPr lang="en-US" smtClean="0"/>
              <a:pPr/>
              <a:t>7/1/2025</a:t>
            </a:fld>
            <a:endParaRPr lang="en-US" dirty="0"/>
          </a:p>
        </p:txBody>
      </p:sp>
      <p:sp>
        <p:nvSpPr>
          <p:cNvPr id="5" name="Footer Placeholder 4"/>
          <p:cNvSpPr>
            <a:spLocks noGrp="1"/>
          </p:cNvSpPr>
          <p:nvPr>
            <p:ph type="ftr" sz="quarter" idx="11"/>
          </p:nvPr>
        </p:nvSpPr>
        <p:spPr>
          <a:xfrm>
            <a:off x="494013" y="8729322"/>
            <a:ext cx="5033878" cy="535517"/>
          </a:xfrm>
        </p:spPr>
        <p:txBody>
          <a:body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308FAEA7-0C3C-4CCF-BA6B-669D7915826F}" type="slidenum">
              <a:rPr lang="en-US" smtClean="0"/>
              <a:pPr/>
              <a:t>‹#›</a:t>
            </a:fld>
            <a:endParaRPr lang="en-US" dirty="0"/>
          </a:p>
        </p:txBody>
      </p:sp>
    </p:spTree>
    <p:extLst>
      <p:ext uri="{BB962C8B-B14F-4D97-AF65-F5344CB8AC3E}">
        <p14:creationId xmlns:p14="http://schemas.microsoft.com/office/powerpoint/2010/main" val="27101596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Flyer 8.5 x 11">
    <p:spTree>
      <p:nvGrpSpPr>
        <p:cNvPr id="1" name=""/>
        <p:cNvGrpSpPr/>
        <p:nvPr/>
      </p:nvGrpSpPr>
      <p:grpSpPr>
        <a:xfrm>
          <a:off x="0" y="0"/>
          <a:ext cx="0" cy="0"/>
          <a:chOff x="0" y="0"/>
          <a:chExt cx="0" cy="0"/>
        </a:xfrm>
      </p:grpSpPr>
      <p:sp>
        <p:nvSpPr>
          <p:cNvPr id="45" name="Rectangle 44">
            <a:extLst>
              <a:ext uri="{FF2B5EF4-FFF2-40B4-BE49-F238E27FC236}">
                <a16:creationId xmlns:a16="http://schemas.microsoft.com/office/drawing/2014/main" id="{0BDA88E2-4314-48D9-B7B1-B9184418746E}"/>
              </a:ext>
            </a:extLst>
          </p:cNvPr>
          <p:cNvSpPr/>
          <p:nvPr userDrawn="1"/>
        </p:nvSpPr>
        <p:spPr>
          <a:xfrm>
            <a:off x="0" y="-3811"/>
            <a:ext cx="7772400" cy="375947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Rectangle 46">
            <a:extLst>
              <a:ext uri="{FF2B5EF4-FFF2-40B4-BE49-F238E27FC236}">
                <a16:creationId xmlns:a16="http://schemas.microsoft.com/office/drawing/2014/main" id="{4DAE0EFA-D8D0-4744-8AB9-464D18A7F7BE}"/>
              </a:ext>
            </a:extLst>
          </p:cNvPr>
          <p:cNvSpPr/>
          <p:nvPr userDrawn="1"/>
        </p:nvSpPr>
        <p:spPr>
          <a:xfrm>
            <a:off x="0" y="0"/>
            <a:ext cx="7772400" cy="3759476"/>
          </a:xfrm>
          <a:prstGeom prst="rect">
            <a:avLst/>
          </a:prstGeom>
          <a:blipFill dpi="0" rotWithShape="1">
            <a:blip r:embed="rId2">
              <a:alphaModFix amt="8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2DA7F4D3-EEA0-4A71-99C0-CF8C891958ED}"/>
              </a:ext>
            </a:extLst>
          </p:cNvPr>
          <p:cNvSpPr/>
          <p:nvPr userDrawn="1"/>
        </p:nvSpPr>
        <p:spPr>
          <a:xfrm>
            <a:off x="0" y="9256542"/>
            <a:ext cx="7772400" cy="80185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1" name="Group 20">
            <a:extLst>
              <a:ext uri="{FF2B5EF4-FFF2-40B4-BE49-F238E27FC236}">
                <a16:creationId xmlns:a16="http://schemas.microsoft.com/office/drawing/2014/main" id="{A47023AB-33B5-491E-A63C-04F3A295FA0D}"/>
              </a:ext>
            </a:extLst>
          </p:cNvPr>
          <p:cNvGrpSpPr/>
          <p:nvPr userDrawn="1"/>
        </p:nvGrpSpPr>
        <p:grpSpPr>
          <a:xfrm>
            <a:off x="-1" y="-17116"/>
            <a:ext cx="3806516" cy="4998012"/>
            <a:chOff x="-1" y="-18071"/>
            <a:chExt cx="3551712" cy="4663451"/>
          </a:xfrm>
        </p:grpSpPr>
        <p:pic>
          <p:nvPicPr>
            <p:cNvPr id="7" name="Graphic 6">
              <a:extLst>
                <a:ext uri="{FF2B5EF4-FFF2-40B4-BE49-F238E27FC236}">
                  <a16:creationId xmlns:a16="http://schemas.microsoft.com/office/drawing/2014/main" id="{A39F960E-73F2-49ED-BD53-430B324CFB93}"/>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 y="-1"/>
              <a:ext cx="3103859" cy="4627313"/>
            </a:xfrm>
            <a:prstGeom prst="rect">
              <a:avLst/>
            </a:prstGeom>
          </p:spPr>
        </p:pic>
        <p:pic>
          <p:nvPicPr>
            <p:cNvPr id="19" name="Graphic 18">
              <a:extLst>
                <a:ext uri="{FF2B5EF4-FFF2-40B4-BE49-F238E27FC236}">
                  <a16:creationId xmlns:a16="http://schemas.microsoft.com/office/drawing/2014/main" id="{2DD18C4C-0EC4-4930-9254-9ED3347EF126}"/>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643283" y="-18071"/>
              <a:ext cx="1908428" cy="4663451"/>
            </a:xfrm>
            <a:prstGeom prst="rect">
              <a:avLst/>
            </a:prstGeom>
          </p:spPr>
        </p:pic>
      </p:grpSp>
      <p:sp>
        <p:nvSpPr>
          <p:cNvPr id="31" name="Text Placeholder 8"/>
          <p:cNvSpPr>
            <a:spLocks noGrp="1"/>
          </p:cNvSpPr>
          <p:nvPr>
            <p:ph type="body" sz="quarter" idx="16" hasCustomPrompt="1"/>
          </p:nvPr>
        </p:nvSpPr>
        <p:spPr>
          <a:xfrm>
            <a:off x="478624" y="7061983"/>
            <a:ext cx="1926496" cy="315802"/>
          </a:xfrm>
          <a:prstGeom prst="rect">
            <a:avLst/>
          </a:prstGeom>
        </p:spPr>
        <p:txBody>
          <a:bodyPr lIns="0" tIns="0" rIns="0" bIns="0" anchor="ctr">
            <a:noAutofit/>
          </a:bodyPr>
          <a:lstStyle>
            <a:lvl1pPr marL="0" indent="0" algn="ctr">
              <a:lnSpc>
                <a:spcPct val="82000"/>
              </a:lnSpc>
              <a:spcBef>
                <a:spcPts val="0"/>
              </a:spcBef>
              <a:buNone/>
              <a:defRPr sz="1600" b="1" cap="none" baseline="0">
                <a:solidFill>
                  <a:schemeClr val="tx2"/>
                </a:solidFill>
                <a:latin typeface="+mj-lt"/>
              </a:defRPr>
            </a:lvl1pPr>
            <a:lvl2pPr marL="0" indent="0">
              <a:lnSpc>
                <a:spcPct val="100000"/>
              </a:lnSpc>
              <a:spcBef>
                <a:spcPts val="0"/>
              </a:spcBef>
              <a:buNone/>
              <a:defRPr sz="2000">
                <a:solidFill>
                  <a:schemeClr val="tx1">
                    <a:lumMod val="75000"/>
                    <a:lumOff val="25000"/>
                  </a:schemeClr>
                </a:solidFill>
              </a:defRPr>
            </a:lvl2pPr>
            <a:lvl3pPr marL="0" indent="0">
              <a:lnSpc>
                <a:spcPct val="100000"/>
              </a:lnSpc>
              <a:spcBef>
                <a:spcPts val="0"/>
              </a:spcBef>
              <a:buNone/>
              <a:defRPr sz="2000">
                <a:solidFill>
                  <a:schemeClr val="tx1">
                    <a:lumMod val="75000"/>
                    <a:lumOff val="25000"/>
                  </a:schemeClr>
                </a:solidFill>
              </a:defRPr>
            </a:lvl3pPr>
            <a:lvl4pPr marL="0" indent="0">
              <a:lnSpc>
                <a:spcPct val="100000"/>
              </a:lnSpc>
              <a:spcBef>
                <a:spcPts val="0"/>
              </a:spcBef>
              <a:buNone/>
              <a:defRPr sz="2000">
                <a:solidFill>
                  <a:schemeClr val="tx1">
                    <a:lumMod val="75000"/>
                    <a:lumOff val="25000"/>
                  </a:schemeClr>
                </a:solidFill>
              </a:defRPr>
            </a:lvl4pPr>
            <a:lvl5pPr marL="0" indent="0">
              <a:lnSpc>
                <a:spcPct val="100000"/>
              </a:lnSpc>
              <a:spcBef>
                <a:spcPts val="0"/>
              </a:spcBef>
              <a:buNone/>
              <a:defRPr sz="2000">
                <a:solidFill>
                  <a:schemeClr val="tx1">
                    <a:lumMod val="75000"/>
                    <a:lumOff val="25000"/>
                  </a:schemeClr>
                </a:solidFill>
              </a:defRPr>
            </a:lvl5pPr>
            <a:lvl6pPr marL="0" indent="0">
              <a:lnSpc>
                <a:spcPct val="100000"/>
              </a:lnSpc>
              <a:spcBef>
                <a:spcPts val="0"/>
              </a:spcBef>
              <a:buNone/>
              <a:defRPr sz="2000">
                <a:solidFill>
                  <a:schemeClr val="tx1">
                    <a:lumMod val="75000"/>
                    <a:lumOff val="25000"/>
                  </a:schemeClr>
                </a:solidFill>
              </a:defRPr>
            </a:lvl6pPr>
            <a:lvl7pPr marL="0" indent="0">
              <a:lnSpc>
                <a:spcPct val="100000"/>
              </a:lnSpc>
              <a:spcBef>
                <a:spcPts val="0"/>
              </a:spcBef>
              <a:buNone/>
              <a:defRPr sz="2000">
                <a:solidFill>
                  <a:schemeClr val="tx1">
                    <a:lumMod val="75000"/>
                    <a:lumOff val="25000"/>
                  </a:schemeClr>
                </a:solidFill>
              </a:defRPr>
            </a:lvl7pPr>
            <a:lvl8pPr marL="0" indent="0">
              <a:lnSpc>
                <a:spcPct val="100000"/>
              </a:lnSpc>
              <a:spcBef>
                <a:spcPts val="0"/>
              </a:spcBef>
              <a:buNone/>
              <a:defRPr sz="2000">
                <a:solidFill>
                  <a:schemeClr val="tx1">
                    <a:lumMod val="75000"/>
                    <a:lumOff val="25000"/>
                  </a:schemeClr>
                </a:solidFill>
              </a:defRPr>
            </a:lvl8pPr>
            <a:lvl9pPr marL="0" indent="0">
              <a:lnSpc>
                <a:spcPct val="100000"/>
              </a:lnSpc>
              <a:spcBef>
                <a:spcPts val="0"/>
              </a:spcBef>
              <a:buNone/>
              <a:defRPr sz="2000">
                <a:solidFill>
                  <a:schemeClr val="tx1">
                    <a:lumMod val="75000"/>
                    <a:lumOff val="25000"/>
                  </a:schemeClr>
                </a:solidFill>
              </a:defRPr>
            </a:lvl9pPr>
          </a:lstStyle>
          <a:p>
            <a:pPr lvl="0"/>
            <a:r>
              <a:rPr lang="en-US" dirty="0"/>
              <a:t>Heading text here</a:t>
            </a:r>
          </a:p>
        </p:txBody>
      </p:sp>
      <p:sp>
        <p:nvSpPr>
          <p:cNvPr id="32" name="Text Placeholder 8"/>
          <p:cNvSpPr>
            <a:spLocks noGrp="1"/>
          </p:cNvSpPr>
          <p:nvPr>
            <p:ph type="body" sz="quarter" idx="18" hasCustomPrompt="1"/>
          </p:nvPr>
        </p:nvSpPr>
        <p:spPr>
          <a:xfrm>
            <a:off x="591165" y="9389817"/>
            <a:ext cx="6653697" cy="104638"/>
          </a:xfrm>
          <a:prstGeom prst="rect">
            <a:avLst/>
          </a:prstGeom>
        </p:spPr>
        <p:txBody>
          <a:bodyPr lIns="0" tIns="0" rIns="0" bIns="0" anchor="t">
            <a:noAutofit/>
          </a:bodyPr>
          <a:lstStyle>
            <a:lvl1pPr marL="0" indent="0" algn="ctr">
              <a:lnSpc>
                <a:spcPct val="82000"/>
              </a:lnSpc>
              <a:spcBef>
                <a:spcPts val="0"/>
              </a:spcBef>
              <a:buNone/>
              <a:defRPr sz="1000" b="1" cap="all" baseline="0">
                <a:solidFill>
                  <a:schemeClr val="tx2"/>
                </a:solidFill>
                <a:latin typeface="+mj-lt"/>
              </a:defRPr>
            </a:lvl1pPr>
            <a:lvl2pPr marL="0" indent="0">
              <a:lnSpc>
                <a:spcPct val="100000"/>
              </a:lnSpc>
              <a:spcBef>
                <a:spcPts val="0"/>
              </a:spcBef>
              <a:buNone/>
              <a:defRPr sz="2000">
                <a:solidFill>
                  <a:schemeClr val="tx1">
                    <a:lumMod val="75000"/>
                    <a:lumOff val="25000"/>
                  </a:schemeClr>
                </a:solidFill>
              </a:defRPr>
            </a:lvl2pPr>
            <a:lvl3pPr marL="0" indent="0">
              <a:lnSpc>
                <a:spcPct val="100000"/>
              </a:lnSpc>
              <a:spcBef>
                <a:spcPts val="0"/>
              </a:spcBef>
              <a:buNone/>
              <a:defRPr sz="2000">
                <a:solidFill>
                  <a:schemeClr val="tx1">
                    <a:lumMod val="75000"/>
                    <a:lumOff val="25000"/>
                  </a:schemeClr>
                </a:solidFill>
              </a:defRPr>
            </a:lvl3pPr>
            <a:lvl4pPr marL="0" indent="0">
              <a:lnSpc>
                <a:spcPct val="100000"/>
              </a:lnSpc>
              <a:spcBef>
                <a:spcPts val="0"/>
              </a:spcBef>
              <a:buNone/>
              <a:defRPr sz="2000">
                <a:solidFill>
                  <a:schemeClr val="tx1">
                    <a:lumMod val="75000"/>
                    <a:lumOff val="25000"/>
                  </a:schemeClr>
                </a:solidFill>
              </a:defRPr>
            </a:lvl4pPr>
            <a:lvl5pPr marL="0" indent="0">
              <a:lnSpc>
                <a:spcPct val="100000"/>
              </a:lnSpc>
              <a:spcBef>
                <a:spcPts val="0"/>
              </a:spcBef>
              <a:buNone/>
              <a:defRPr sz="2000">
                <a:solidFill>
                  <a:schemeClr val="tx1">
                    <a:lumMod val="75000"/>
                    <a:lumOff val="25000"/>
                  </a:schemeClr>
                </a:solidFill>
              </a:defRPr>
            </a:lvl5pPr>
            <a:lvl6pPr marL="0" indent="0">
              <a:lnSpc>
                <a:spcPct val="100000"/>
              </a:lnSpc>
              <a:spcBef>
                <a:spcPts val="0"/>
              </a:spcBef>
              <a:buNone/>
              <a:defRPr sz="2000">
                <a:solidFill>
                  <a:schemeClr val="tx1">
                    <a:lumMod val="75000"/>
                    <a:lumOff val="25000"/>
                  </a:schemeClr>
                </a:solidFill>
              </a:defRPr>
            </a:lvl6pPr>
            <a:lvl7pPr marL="0" indent="0">
              <a:lnSpc>
                <a:spcPct val="100000"/>
              </a:lnSpc>
              <a:spcBef>
                <a:spcPts val="0"/>
              </a:spcBef>
              <a:buNone/>
              <a:defRPr sz="2000">
                <a:solidFill>
                  <a:schemeClr val="tx1">
                    <a:lumMod val="75000"/>
                    <a:lumOff val="25000"/>
                  </a:schemeClr>
                </a:solidFill>
              </a:defRPr>
            </a:lvl7pPr>
            <a:lvl8pPr marL="0" indent="0">
              <a:lnSpc>
                <a:spcPct val="100000"/>
              </a:lnSpc>
              <a:spcBef>
                <a:spcPts val="0"/>
              </a:spcBef>
              <a:buNone/>
              <a:defRPr sz="2000">
                <a:solidFill>
                  <a:schemeClr val="tx1">
                    <a:lumMod val="75000"/>
                    <a:lumOff val="25000"/>
                  </a:schemeClr>
                </a:solidFill>
              </a:defRPr>
            </a:lvl8pPr>
            <a:lvl9pPr marL="0" indent="0">
              <a:lnSpc>
                <a:spcPct val="100000"/>
              </a:lnSpc>
              <a:spcBef>
                <a:spcPts val="0"/>
              </a:spcBef>
              <a:buNone/>
              <a:defRPr sz="2000">
                <a:solidFill>
                  <a:schemeClr val="tx1">
                    <a:lumMod val="75000"/>
                    <a:lumOff val="25000"/>
                  </a:schemeClr>
                </a:solidFill>
              </a:defRPr>
            </a:lvl9pPr>
          </a:lstStyle>
          <a:p>
            <a:pPr lvl="0"/>
            <a:r>
              <a:rPr lang="en-US" dirty="0"/>
              <a:t>Company Name</a:t>
            </a:r>
          </a:p>
        </p:txBody>
      </p:sp>
      <p:sp>
        <p:nvSpPr>
          <p:cNvPr id="33" name="Text Placeholder 8"/>
          <p:cNvSpPr>
            <a:spLocks noGrp="1"/>
          </p:cNvSpPr>
          <p:nvPr>
            <p:ph type="body" sz="quarter" idx="19" hasCustomPrompt="1"/>
          </p:nvPr>
        </p:nvSpPr>
        <p:spPr>
          <a:xfrm>
            <a:off x="591165" y="9612526"/>
            <a:ext cx="6653697" cy="275549"/>
          </a:xfrm>
          <a:prstGeom prst="rect">
            <a:avLst/>
          </a:prstGeom>
        </p:spPr>
        <p:txBody>
          <a:bodyPr lIns="0" tIns="0" rIns="0" bIns="0" anchor="t">
            <a:noAutofit/>
          </a:bodyPr>
          <a:lstStyle>
            <a:lvl1pPr marL="0" indent="0" algn="ctr">
              <a:lnSpc>
                <a:spcPct val="105000"/>
              </a:lnSpc>
              <a:spcBef>
                <a:spcPts val="0"/>
              </a:spcBef>
              <a:buNone/>
              <a:defRPr sz="850" cap="none" baseline="0">
                <a:solidFill>
                  <a:schemeClr val="tx2"/>
                </a:solidFill>
                <a:latin typeface="+mn-lt"/>
              </a:defRPr>
            </a:lvl1pPr>
            <a:lvl2pPr marL="0" indent="0">
              <a:lnSpc>
                <a:spcPct val="100000"/>
              </a:lnSpc>
              <a:spcBef>
                <a:spcPts val="0"/>
              </a:spcBef>
              <a:buNone/>
              <a:defRPr sz="2000">
                <a:solidFill>
                  <a:schemeClr val="tx1">
                    <a:lumMod val="75000"/>
                    <a:lumOff val="25000"/>
                  </a:schemeClr>
                </a:solidFill>
              </a:defRPr>
            </a:lvl2pPr>
            <a:lvl3pPr marL="0" indent="0">
              <a:lnSpc>
                <a:spcPct val="100000"/>
              </a:lnSpc>
              <a:spcBef>
                <a:spcPts val="0"/>
              </a:spcBef>
              <a:buNone/>
              <a:defRPr sz="2000">
                <a:solidFill>
                  <a:schemeClr val="tx1">
                    <a:lumMod val="75000"/>
                    <a:lumOff val="25000"/>
                  </a:schemeClr>
                </a:solidFill>
              </a:defRPr>
            </a:lvl3pPr>
            <a:lvl4pPr marL="0" indent="0">
              <a:lnSpc>
                <a:spcPct val="100000"/>
              </a:lnSpc>
              <a:spcBef>
                <a:spcPts val="0"/>
              </a:spcBef>
              <a:buNone/>
              <a:defRPr sz="2000">
                <a:solidFill>
                  <a:schemeClr val="tx1">
                    <a:lumMod val="75000"/>
                    <a:lumOff val="25000"/>
                  </a:schemeClr>
                </a:solidFill>
              </a:defRPr>
            </a:lvl4pPr>
            <a:lvl5pPr marL="0" indent="0">
              <a:lnSpc>
                <a:spcPct val="100000"/>
              </a:lnSpc>
              <a:spcBef>
                <a:spcPts val="0"/>
              </a:spcBef>
              <a:buNone/>
              <a:defRPr sz="2000">
                <a:solidFill>
                  <a:schemeClr val="tx1">
                    <a:lumMod val="75000"/>
                    <a:lumOff val="25000"/>
                  </a:schemeClr>
                </a:solidFill>
              </a:defRPr>
            </a:lvl5pPr>
            <a:lvl6pPr marL="0" indent="0">
              <a:lnSpc>
                <a:spcPct val="100000"/>
              </a:lnSpc>
              <a:spcBef>
                <a:spcPts val="0"/>
              </a:spcBef>
              <a:buNone/>
              <a:defRPr sz="2000">
                <a:solidFill>
                  <a:schemeClr val="tx1">
                    <a:lumMod val="75000"/>
                    <a:lumOff val="25000"/>
                  </a:schemeClr>
                </a:solidFill>
              </a:defRPr>
            </a:lvl6pPr>
            <a:lvl7pPr marL="0" indent="0">
              <a:lnSpc>
                <a:spcPct val="100000"/>
              </a:lnSpc>
              <a:spcBef>
                <a:spcPts val="0"/>
              </a:spcBef>
              <a:buNone/>
              <a:defRPr sz="2000">
                <a:solidFill>
                  <a:schemeClr val="tx1">
                    <a:lumMod val="75000"/>
                    <a:lumOff val="25000"/>
                  </a:schemeClr>
                </a:solidFill>
              </a:defRPr>
            </a:lvl7pPr>
            <a:lvl8pPr marL="0" indent="0">
              <a:lnSpc>
                <a:spcPct val="100000"/>
              </a:lnSpc>
              <a:spcBef>
                <a:spcPts val="0"/>
              </a:spcBef>
              <a:buNone/>
              <a:defRPr sz="2000">
                <a:solidFill>
                  <a:schemeClr val="tx1">
                    <a:lumMod val="75000"/>
                    <a:lumOff val="25000"/>
                  </a:schemeClr>
                </a:solidFill>
              </a:defRPr>
            </a:lvl8pPr>
            <a:lvl9pPr marL="0" indent="0">
              <a:lnSpc>
                <a:spcPct val="100000"/>
              </a:lnSpc>
              <a:spcBef>
                <a:spcPts val="0"/>
              </a:spcBef>
              <a:buNone/>
              <a:defRPr sz="2000">
                <a:solidFill>
                  <a:schemeClr val="tx1">
                    <a:lumMod val="75000"/>
                    <a:lumOff val="25000"/>
                  </a:schemeClr>
                </a:solidFill>
              </a:defRPr>
            </a:lvl9pPr>
          </a:lstStyle>
          <a:p>
            <a:pPr lvl="0"/>
            <a:r>
              <a:rPr lang="en-US" dirty="0"/>
              <a:t>Address, City, ST  ZIP CODE</a:t>
            </a:r>
          </a:p>
          <a:p>
            <a:pPr lvl="0"/>
            <a:r>
              <a:rPr lang="en-US" dirty="0"/>
              <a:t>Telephone | Email Address | Web Address</a:t>
            </a:r>
          </a:p>
        </p:txBody>
      </p:sp>
      <p:pic>
        <p:nvPicPr>
          <p:cNvPr id="13" name="Graphic 12">
            <a:extLst>
              <a:ext uri="{FF2B5EF4-FFF2-40B4-BE49-F238E27FC236}">
                <a16:creationId xmlns:a16="http://schemas.microsoft.com/office/drawing/2014/main" id="{B63DE7D5-3C9E-4C66-90C4-9C51384A6E25}"/>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6180219" y="-8429"/>
            <a:ext cx="1641829" cy="2852678"/>
          </a:xfrm>
          <a:prstGeom prst="rect">
            <a:avLst/>
          </a:prstGeom>
        </p:spPr>
      </p:pic>
      <p:pic>
        <p:nvPicPr>
          <p:cNvPr id="14" name="Graphic 13">
            <a:extLst>
              <a:ext uri="{FF2B5EF4-FFF2-40B4-BE49-F238E27FC236}">
                <a16:creationId xmlns:a16="http://schemas.microsoft.com/office/drawing/2014/main" id="{1AB6FDAE-DE86-4AA6-9C82-2263B00E7E62}"/>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4581525" y="4911814"/>
            <a:ext cx="3190875" cy="85725"/>
          </a:xfrm>
          <a:prstGeom prst="rect">
            <a:avLst/>
          </a:prstGeom>
        </p:spPr>
      </p:pic>
      <p:grpSp>
        <p:nvGrpSpPr>
          <p:cNvPr id="17" name="Group 16">
            <a:extLst>
              <a:ext uri="{FF2B5EF4-FFF2-40B4-BE49-F238E27FC236}">
                <a16:creationId xmlns:a16="http://schemas.microsoft.com/office/drawing/2014/main" id="{57737FCF-650C-4CFD-A546-3DF26615EA08}"/>
              </a:ext>
            </a:extLst>
          </p:cNvPr>
          <p:cNvGrpSpPr/>
          <p:nvPr userDrawn="1"/>
        </p:nvGrpSpPr>
        <p:grpSpPr>
          <a:xfrm>
            <a:off x="748978" y="5726130"/>
            <a:ext cx="1326576" cy="1144674"/>
            <a:chOff x="867110" y="6005635"/>
            <a:chExt cx="1326576" cy="1144674"/>
          </a:xfrm>
        </p:grpSpPr>
        <p:pic>
          <p:nvPicPr>
            <p:cNvPr id="16" name="Graphic 15">
              <a:extLst>
                <a:ext uri="{FF2B5EF4-FFF2-40B4-BE49-F238E27FC236}">
                  <a16:creationId xmlns:a16="http://schemas.microsoft.com/office/drawing/2014/main" id="{5CE844E1-B98F-4225-ADB9-F7B7FE3F2EEF}"/>
                </a:ext>
              </a:extLst>
            </p:cNvPr>
            <p:cNvPicPr>
              <a:picLocks noChangeAspect="1"/>
            </p:cNvPicPr>
            <p:nvPr userDrawn="1"/>
          </p:nvPicPr>
          <p:blipFill>
            <a:blip r:embed="rId11">
              <a:extLst>
                <a:ext uri="{96DAC541-7B7A-43D3-8B79-37D633B846F1}">
                  <asvg:svgBlip xmlns:asvg="http://schemas.microsoft.com/office/drawing/2016/SVG/main" r:embed="rId12"/>
                </a:ext>
              </a:extLst>
            </a:blip>
            <a:stretch>
              <a:fillRect/>
            </a:stretch>
          </p:blipFill>
          <p:spPr>
            <a:xfrm>
              <a:off x="1044947" y="6005635"/>
              <a:ext cx="1148739" cy="997019"/>
            </a:xfrm>
            <a:prstGeom prst="rect">
              <a:avLst/>
            </a:prstGeom>
          </p:spPr>
        </p:pic>
        <p:pic>
          <p:nvPicPr>
            <p:cNvPr id="15" name="Graphic 14">
              <a:extLst>
                <a:ext uri="{FF2B5EF4-FFF2-40B4-BE49-F238E27FC236}">
                  <a16:creationId xmlns:a16="http://schemas.microsoft.com/office/drawing/2014/main" id="{FEC50055-DA65-4D84-B187-5D9DA7607D13}"/>
                </a:ext>
              </a:extLst>
            </p:cNvPr>
            <p:cNvPicPr>
              <a:picLocks noChangeAspect="1"/>
            </p:cNvPicPr>
            <p:nvPr userDrawn="1"/>
          </p:nvPicPr>
          <p:blipFill>
            <a:blip r:embed="rId13">
              <a:extLst>
                <a:ext uri="{96DAC541-7B7A-43D3-8B79-37D633B846F1}">
                  <asvg:svgBlip xmlns:asvg="http://schemas.microsoft.com/office/drawing/2016/SVG/main" r:embed="rId14"/>
                </a:ext>
              </a:extLst>
            </a:blip>
            <a:stretch>
              <a:fillRect/>
            </a:stretch>
          </p:blipFill>
          <p:spPr>
            <a:xfrm>
              <a:off x="867110" y="6066593"/>
              <a:ext cx="1257111" cy="1083716"/>
            </a:xfrm>
            <a:prstGeom prst="rect">
              <a:avLst/>
            </a:prstGeom>
          </p:spPr>
        </p:pic>
      </p:grpSp>
      <p:sp>
        <p:nvSpPr>
          <p:cNvPr id="25" name="Text Placeholder 8">
            <a:extLst>
              <a:ext uri="{FF2B5EF4-FFF2-40B4-BE49-F238E27FC236}">
                <a16:creationId xmlns:a16="http://schemas.microsoft.com/office/drawing/2014/main" id="{90DD3788-4D4C-42EB-B54D-ACA14B3B1C67}"/>
              </a:ext>
            </a:extLst>
          </p:cNvPr>
          <p:cNvSpPr>
            <a:spLocks noGrp="1"/>
          </p:cNvSpPr>
          <p:nvPr>
            <p:ph type="body" sz="quarter" idx="20" hasCustomPrompt="1"/>
          </p:nvPr>
        </p:nvSpPr>
        <p:spPr>
          <a:xfrm>
            <a:off x="3007882" y="7061983"/>
            <a:ext cx="1926496" cy="315802"/>
          </a:xfrm>
          <a:prstGeom prst="rect">
            <a:avLst/>
          </a:prstGeom>
        </p:spPr>
        <p:txBody>
          <a:bodyPr lIns="0" tIns="0" rIns="0" bIns="0" anchor="ctr">
            <a:noAutofit/>
          </a:bodyPr>
          <a:lstStyle>
            <a:lvl1pPr marL="0" indent="0" algn="ctr">
              <a:lnSpc>
                <a:spcPct val="82000"/>
              </a:lnSpc>
              <a:spcBef>
                <a:spcPts val="0"/>
              </a:spcBef>
              <a:buNone/>
              <a:defRPr sz="1600" b="1" cap="none" baseline="0">
                <a:solidFill>
                  <a:schemeClr val="tx2"/>
                </a:solidFill>
                <a:latin typeface="+mj-lt"/>
              </a:defRPr>
            </a:lvl1pPr>
            <a:lvl2pPr marL="0" indent="0">
              <a:lnSpc>
                <a:spcPct val="100000"/>
              </a:lnSpc>
              <a:spcBef>
                <a:spcPts val="0"/>
              </a:spcBef>
              <a:buNone/>
              <a:defRPr sz="2000">
                <a:solidFill>
                  <a:schemeClr val="tx1">
                    <a:lumMod val="75000"/>
                    <a:lumOff val="25000"/>
                  </a:schemeClr>
                </a:solidFill>
              </a:defRPr>
            </a:lvl2pPr>
            <a:lvl3pPr marL="0" indent="0">
              <a:lnSpc>
                <a:spcPct val="100000"/>
              </a:lnSpc>
              <a:spcBef>
                <a:spcPts val="0"/>
              </a:spcBef>
              <a:buNone/>
              <a:defRPr sz="2000">
                <a:solidFill>
                  <a:schemeClr val="tx1">
                    <a:lumMod val="75000"/>
                    <a:lumOff val="25000"/>
                  </a:schemeClr>
                </a:solidFill>
              </a:defRPr>
            </a:lvl3pPr>
            <a:lvl4pPr marL="0" indent="0">
              <a:lnSpc>
                <a:spcPct val="100000"/>
              </a:lnSpc>
              <a:spcBef>
                <a:spcPts val="0"/>
              </a:spcBef>
              <a:buNone/>
              <a:defRPr sz="2000">
                <a:solidFill>
                  <a:schemeClr val="tx1">
                    <a:lumMod val="75000"/>
                    <a:lumOff val="25000"/>
                  </a:schemeClr>
                </a:solidFill>
              </a:defRPr>
            </a:lvl4pPr>
            <a:lvl5pPr marL="0" indent="0">
              <a:lnSpc>
                <a:spcPct val="100000"/>
              </a:lnSpc>
              <a:spcBef>
                <a:spcPts val="0"/>
              </a:spcBef>
              <a:buNone/>
              <a:defRPr sz="2000">
                <a:solidFill>
                  <a:schemeClr val="tx1">
                    <a:lumMod val="75000"/>
                    <a:lumOff val="25000"/>
                  </a:schemeClr>
                </a:solidFill>
              </a:defRPr>
            </a:lvl5pPr>
            <a:lvl6pPr marL="0" indent="0">
              <a:lnSpc>
                <a:spcPct val="100000"/>
              </a:lnSpc>
              <a:spcBef>
                <a:spcPts val="0"/>
              </a:spcBef>
              <a:buNone/>
              <a:defRPr sz="2000">
                <a:solidFill>
                  <a:schemeClr val="tx1">
                    <a:lumMod val="75000"/>
                    <a:lumOff val="25000"/>
                  </a:schemeClr>
                </a:solidFill>
              </a:defRPr>
            </a:lvl6pPr>
            <a:lvl7pPr marL="0" indent="0">
              <a:lnSpc>
                <a:spcPct val="100000"/>
              </a:lnSpc>
              <a:spcBef>
                <a:spcPts val="0"/>
              </a:spcBef>
              <a:buNone/>
              <a:defRPr sz="2000">
                <a:solidFill>
                  <a:schemeClr val="tx1">
                    <a:lumMod val="75000"/>
                    <a:lumOff val="25000"/>
                  </a:schemeClr>
                </a:solidFill>
              </a:defRPr>
            </a:lvl7pPr>
            <a:lvl8pPr marL="0" indent="0">
              <a:lnSpc>
                <a:spcPct val="100000"/>
              </a:lnSpc>
              <a:spcBef>
                <a:spcPts val="0"/>
              </a:spcBef>
              <a:buNone/>
              <a:defRPr sz="2000">
                <a:solidFill>
                  <a:schemeClr val="tx1">
                    <a:lumMod val="75000"/>
                    <a:lumOff val="25000"/>
                  </a:schemeClr>
                </a:solidFill>
              </a:defRPr>
            </a:lvl8pPr>
            <a:lvl9pPr marL="0" indent="0">
              <a:lnSpc>
                <a:spcPct val="100000"/>
              </a:lnSpc>
              <a:spcBef>
                <a:spcPts val="0"/>
              </a:spcBef>
              <a:buNone/>
              <a:defRPr sz="2000">
                <a:solidFill>
                  <a:schemeClr val="tx1">
                    <a:lumMod val="75000"/>
                    <a:lumOff val="25000"/>
                  </a:schemeClr>
                </a:solidFill>
              </a:defRPr>
            </a:lvl9pPr>
          </a:lstStyle>
          <a:p>
            <a:pPr lvl="0"/>
            <a:r>
              <a:rPr lang="en-US" dirty="0"/>
              <a:t>Heading text here</a:t>
            </a:r>
          </a:p>
        </p:txBody>
      </p:sp>
      <p:grpSp>
        <p:nvGrpSpPr>
          <p:cNvPr id="27" name="Group 26">
            <a:extLst>
              <a:ext uri="{FF2B5EF4-FFF2-40B4-BE49-F238E27FC236}">
                <a16:creationId xmlns:a16="http://schemas.microsoft.com/office/drawing/2014/main" id="{897DDB5D-9413-46D1-98A4-219A4B6C4AD7}"/>
              </a:ext>
            </a:extLst>
          </p:cNvPr>
          <p:cNvGrpSpPr/>
          <p:nvPr userDrawn="1"/>
        </p:nvGrpSpPr>
        <p:grpSpPr>
          <a:xfrm>
            <a:off x="3278236" y="5726130"/>
            <a:ext cx="1326576" cy="1144674"/>
            <a:chOff x="867110" y="6005635"/>
            <a:chExt cx="1326576" cy="1144674"/>
          </a:xfrm>
        </p:grpSpPr>
        <p:pic>
          <p:nvPicPr>
            <p:cNvPr id="28" name="Graphic 27">
              <a:extLst>
                <a:ext uri="{FF2B5EF4-FFF2-40B4-BE49-F238E27FC236}">
                  <a16:creationId xmlns:a16="http://schemas.microsoft.com/office/drawing/2014/main" id="{150744C5-CD1C-4113-9419-842241FC0058}"/>
                </a:ext>
              </a:extLst>
            </p:cNvPr>
            <p:cNvPicPr>
              <a:picLocks noChangeAspect="1"/>
            </p:cNvPicPr>
            <p:nvPr userDrawn="1"/>
          </p:nvPicPr>
          <p:blipFill>
            <a:blip r:embed="rId11">
              <a:extLst>
                <a:ext uri="{96DAC541-7B7A-43D3-8B79-37D633B846F1}">
                  <asvg:svgBlip xmlns:asvg="http://schemas.microsoft.com/office/drawing/2016/SVG/main" r:embed="rId12"/>
                </a:ext>
              </a:extLst>
            </a:blip>
            <a:stretch>
              <a:fillRect/>
            </a:stretch>
          </p:blipFill>
          <p:spPr>
            <a:xfrm>
              <a:off x="1044947" y="6005635"/>
              <a:ext cx="1148739" cy="997019"/>
            </a:xfrm>
            <a:prstGeom prst="rect">
              <a:avLst/>
            </a:prstGeom>
          </p:spPr>
        </p:pic>
        <p:pic>
          <p:nvPicPr>
            <p:cNvPr id="29" name="Graphic 28">
              <a:extLst>
                <a:ext uri="{FF2B5EF4-FFF2-40B4-BE49-F238E27FC236}">
                  <a16:creationId xmlns:a16="http://schemas.microsoft.com/office/drawing/2014/main" id="{8ED7202D-5514-4C4A-8677-E6294A0EA6AC}"/>
                </a:ext>
              </a:extLst>
            </p:cNvPr>
            <p:cNvPicPr>
              <a:picLocks noChangeAspect="1"/>
            </p:cNvPicPr>
            <p:nvPr userDrawn="1"/>
          </p:nvPicPr>
          <p:blipFill>
            <a:blip r:embed="rId13">
              <a:extLst>
                <a:ext uri="{96DAC541-7B7A-43D3-8B79-37D633B846F1}">
                  <asvg:svgBlip xmlns:asvg="http://schemas.microsoft.com/office/drawing/2016/SVG/main" r:embed="rId14"/>
                </a:ext>
              </a:extLst>
            </a:blip>
            <a:stretch>
              <a:fillRect/>
            </a:stretch>
          </p:blipFill>
          <p:spPr>
            <a:xfrm>
              <a:off x="867110" y="6066593"/>
              <a:ext cx="1257111" cy="1083716"/>
            </a:xfrm>
            <a:prstGeom prst="rect">
              <a:avLst/>
            </a:prstGeom>
          </p:spPr>
        </p:pic>
      </p:grpSp>
      <p:sp>
        <p:nvSpPr>
          <p:cNvPr id="30" name="Text Placeholder 8">
            <a:extLst>
              <a:ext uri="{FF2B5EF4-FFF2-40B4-BE49-F238E27FC236}">
                <a16:creationId xmlns:a16="http://schemas.microsoft.com/office/drawing/2014/main" id="{C63311B7-4A4A-4A20-8425-D04117F78DAD}"/>
              </a:ext>
            </a:extLst>
          </p:cNvPr>
          <p:cNvSpPr>
            <a:spLocks noGrp="1"/>
          </p:cNvSpPr>
          <p:nvPr>
            <p:ph type="body" sz="quarter" idx="22" hasCustomPrompt="1"/>
          </p:nvPr>
        </p:nvSpPr>
        <p:spPr>
          <a:xfrm>
            <a:off x="5430908" y="7061983"/>
            <a:ext cx="1926496" cy="315802"/>
          </a:xfrm>
          <a:prstGeom prst="rect">
            <a:avLst/>
          </a:prstGeom>
        </p:spPr>
        <p:txBody>
          <a:bodyPr lIns="0" tIns="0" rIns="0" bIns="0" anchor="ctr">
            <a:noAutofit/>
          </a:bodyPr>
          <a:lstStyle>
            <a:lvl1pPr marL="0" indent="0" algn="ctr">
              <a:lnSpc>
                <a:spcPct val="82000"/>
              </a:lnSpc>
              <a:spcBef>
                <a:spcPts val="0"/>
              </a:spcBef>
              <a:buNone/>
              <a:defRPr sz="1600" b="1" cap="none" baseline="0">
                <a:solidFill>
                  <a:schemeClr val="tx2"/>
                </a:solidFill>
                <a:latin typeface="+mj-lt"/>
              </a:defRPr>
            </a:lvl1pPr>
            <a:lvl2pPr marL="0" indent="0">
              <a:lnSpc>
                <a:spcPct val="100000"/>
              </a:lnSpc>
              <a:spcBef>
                <a:spcPts val="0"/>
              </a:spcBef>
              <a:buNone/>
              <a:defRPr sz="2000">
                <a:solidFill>
                  <a:schemeClr val="tx1">
                    <a:lumMod val="75000"/>
                    <a:lumOff val="25000"/>
                  </a:schemeClr>
                </a:solidFill>
              </a:defRPr>
            </a:lvl2pPr>
            <a:lvl3pPr marL="0" indent="0">
              <a:lnSpc>
                <a:spcPct val="100000"/>
              </a:lnSpc>
              <a:spcBef>
                <a:spcPts val="0"/>
              </a:spcBef>
              <a:buNone/>
              <a:defRPr sz="2000">
                <a:solidFill>
                  <a:schemeClr val="tx1">
                    <a:lumMod val="75000"/>
                    <a:lumOff val="25000"/>
                  </a:schemeClr>
                </a:solidFill>
              </a:defRPr>
            </a:lvl3pPr>
            <a:lvl4pPr marL="0" indent="0">
              <a:lnSpc>
                <a:spcPct val="100000"/>
              </a:lnSpc>
              <a:spcBef>
                <a:spcPts val="0"/>
              </a:spcBef>
              <a:buNone/>
              <a:defRPr sz="2000">
                <a:solidFill>
                  <a:schemeClr val="tx1">
                    <a:lumMod val="75000"/>
                    <a:lumOff val="25000"/>
                  </a:schemeClr>
                </a:solidFill>
              </a:defRPr>
            </a:lvl4pPr>
            <a:lvl5pPr marL="0" indent="0">
              <a:lnSpc>
                <a:spcPct val="100000"/>
              </a:lnSpc>
              <a:spcBef>
                <a:spcPts val="0"/>
              </a:spcBef>
              <a:buNone/>
              <a:defRPr sz="2000">
                <a:solidFill>
                  <a:schemeClr val="tx1">
                    <a:lumMod val="75000"/>
                    <a:lumOff val="25000"/>
                  </a:schemeClr>
                </a:solidFill>
              </a:defRPr>
            </a:lvl5pPr>
            <a:lvl6pPr marL="0" indent="0">
              <a:lnSpc>
                <a:spcPct val="100000"/>
              </a:lnSpc>
              <a:spcBef>
                <a:spcPts val="0"/>
              </a:spcBef>
              <a:buNone/>
              <a:defRPr sz="2000">
                <a:solidFill>
                  <a:schemeClr val="tx1">
                    <a:lumMod val="75000"/>
                    <a:lumOff val="25000"/>
                  </a:schemeClr>
                </a:solidFill>
              </a:defRPr>
            </a:lvl6pPr>
            <a:lvl7pPr marL="0" indent="0">
              <a:lnSpc>
                <a:spcPct val="100000"/>
              </a:lnSpc>
              <a:spcBef>
                <a:spcPts val="0"/>
              </a:spcBef>
              <a:buNone/>
              <a:defRPr sz="2000">
                <a:solidFill>
                  <a:schemeClr val="tx1">
                    <a:lumMod val="75000"/>
                    <a:lumOff val="25000"/>
                  </a:schemeClr>
                </a:solidFill>
              </a:defRPr>
            </a:lvl7pPr>
            <a:lvl8pPr marL="0" indent="0">
              <a:lnSpc>
                <a:spcPct val="100000"/>
              </a:lnSpc>
              <a:spcBef>
                <a:spcPts val="0"/>
              </a:spcBef>
              <a:buNone/>
              <a:defRPr sz="2000">
                <a:solidFill>
                  <a:schemeClr val="tx1">
                    <a:lumMod val="75000"/>
                    <a:lumOff val="25000"/>
                  </a:schemeClr>
                </a:solidFill>
              </a:defRPr>
            </a:lvl8pPr>
            <a:lvl9pPr marL="0" indent="0">
              <a:lnSpc>
                <a:spcPct val="100000"/>
              </a:lnSpc>
              <a:spcBef>
                <a:spcPts val="0"/>
              </a:spcBef>
              <a:buNone/>
              <a:defRPr sz="2000">
                <a:solidFill>
                  <a:schemeClr val="tx1">
                    <a:lumMod val="75000"/>
                    <a:lumOff val="25000"/>
                  </a:schemeClr>
                </a:solidFill>
              </a:defRPr>
            </a:lvl9pPr>
          </a:lstStyle>
          <a:p>
            <a:pPr lvl="0"/>
            <a:r>
              <a:rPr lang="en-US" dirty="0"/>
              <a:t>Heading text here</a:t>
            </a:r>
          </a:p>
        </p:txBody>
      </p:sp>
      <p:grpSp>
        <p:nvGrpSpPr>
          <p:cNvPr id="35" name="Group 34">
            <a:extLst>
              <a:ext uri="{FF2B5EF4-FFF2-40B4-BE49-F238E27FC236}">
                <a16:creationId xmlns:a16="http://schemas.microsoft.com/office/drawing/2014/main" id="{FCC80853-4592-432D-BEDD-260E8957C1FE}"/>
              </a:ext>
            </a:extLst>
          </p:cNvPr>
          <p:cNvGrpSpPr/>
          <p:nvPr userDrawn="1"/>
        </p:nvGrpSpPr>
        <p:grpSpPr>
          <a:xfrm>
            <a:off x="5701262" y="5726130"/>
            <a:ext cx="1326576" cy="1144674"/>
            <a:chOff x="867110" y="6005635"/>
            <a:chExt cx="1326576" cy="1144674"/>
          </a:xfrm>
        </p:grpSpPr>
        <p:pic>
          <p:nvPicPr>
            <p:cNvPr id="36" name="Graphic 35">
              <a:extLst>
                <a:ext uri="{FF2B5EF4-FFF2-40B4-BE49-F238E27FC236}">
                  <a16:creationId xmlns:a16="http://schemas.microsoft.com/office/drawing/2014/main" id="{4D645950-662C-4A46-890F-41C61E0CD3CA}"/>
                </a:ext>
              </a:extLst>
            </p:cNvPr>
            <p:cNvPicPr>
              <a:picLocks noChangeAspect="1"/>
            </p:cNvPicPr>
            <p:nvPr userDrawn="1"/>
          </p:nvPicPr>
          <p:blipFill>
            <a:blip r:embed="rId11">
              <a:extLst>
                <a:ext uri="{96DAC541-7B7A-43D3-8B79-37D633B846F1}">
                  <asvg:svgBlip xmlns:asvg="http://schemas.microsoft.com/office/drawing/2016/SVG/main" r:embed="rId12"/>
                </a:ext>
              </a:extLst>
            </a:blip>
            <a:stretch>
              <a:fillRect/>
            </a:stretch>
          </p:blipFill>
          <p:spPr>
            <a:xfrm>
              <a:off x="1044947" y="6005635"/>
              <a:ext cx="1148739" cy="997019"/>
            </a:xfrm>
            <a:prstGeom prst="rect">
              <a:avLst/>
            </a:prstGeom>
          </p:spPr>
        </p:pic>
        <p:pic>
          <p:nvPicPr>
            <p:cNvPr id="37" name="Graphic 36">
              <a:extLst>
                <a:ext uri="{FF2B5EF4-FFF2-40B4-BE49-F238E27FC236}">
                  <a16:creationId xmlns:a16="http://schemas.microsoft.com/office/drawing/2014/main" id="{B2A98417-7904-4097-B6CD-0EA07E7FBA59}"/>
                </a:ext>
              </a:extLst>
            </p:cNvPr>
            <p:cNvPicPr>
              <a:picLocks noChangeAspect="1"/>
            </p:cNvPicPr>
            <p:nvPr userDrawn="1"/>
          </p:nvPicPr>
          <p:blipFill>
            <a:blip r:embed="rId13">
              <a:extLst>
                <a:ext uri="{96DAC541-7B7A-43D3-8B79-37D633B846F1}">
                  <asvg:svgBlip xmlns:asvg="http://schemas.microsoft.com/office/drawing/2016/SVG/main" r:embed="rId14"/>
                </a:ext>
              </a:extLst>
            </a:blip>
            <a:stretch>
              <a:fillRect/>
            </a:stretch>
          </p:blipFill>
          <p:spPr>
            <a:xfrm>
              <a:off x="867110" y="6066593"/>
              <a:ext cx="1257111" cy="1083716"/>
            </a:xfrm>
            <a:prstGeom prst="rect">
              <a:avLst/>
            </a:prstGeom>
          </p:spPr>
        </p:pic>
      </p:grpSp>
      <p:sp>
        <p:nvSpPr>
          <p:cNvPr id="24" name="Text Placeholder 8"/>
          <p:cNvSpPr>
            <a:spLocks noGrp="1"/>
          </p:cNvSpPr>
          <p:nvPr>
            <p:ph type="body" sz="quarter" idx="15" hasCustomPrompt="1"/>
          </p:nvPr>
        </p:nvSpPr>
        <p:spPr>
          <a:xfrm>
            <a:off x="490150" y="2955237"/>
            <a:ext cx="1609866" cy="694302"/>
          </a:xfrm>
          <a:prstGeom prst="rect">
            <a:avLst/>
          </a:prstGeom>
        </p:spPr>
        <p:txBody>
          <a:bodyPr lIns="0" tIns="0" rIns="0" bIns="0" anchor="t">
            <a:noAutofit/>
          </a:bodyPr>
          <a:lstStyle>
            <a:lvl1pPr marL="0" marR="0" indent="0" algn="l" defTabSz="777240" rtl="0" eaLnBrk="1" fontAlgn="auto" latinLnBrk="0" hangingPunct="1">
              <a:lnSpc>
                <a:spcPct val="82000"/>
              </a:lnSpc>
              <a:spcBef>
                <a:spcPts val="0"/>
              </a:spcBef>
              <a:spcAft>
                <a:spcPts val="0"/>
              </a:spcAft>
              <a:buClrTx/>
              <a:buSzTx/>
              <a:buFont typeface="Arial" panose="020B0604020202020204" pitchFamily="34" charset="0"/>
              <a:buNone/>
              <a:tabLst/>
              <a:defRPr sz="1600" cap="none" baseline="0">
                <a:solidFill>
                  <a:schemeClr val="accent1"/>
                </a:solidFill>
                <a:latin typeface="+mn-lt"/>
              </a:defRPr>
            </a:lvl1pPr>
            <a:lvl2pPr marL="0" indent="0">
              <a:lnSpc>
                <a:spcPct val="100000"/>
              </a:lnSpc>
              <a:spcBef>
                <a:spcPts val="0"/>
              </a:spcBef>
              <a:buNone/>
              <a:defRPr sz="2000">
                <a:solidFill>
                  <a:schemeClr val="tx1">
                    <a:lumMod val="75000"/>
                    <a:lumOff val="25000"/>
                  </a:schemeClr>
                </a:solidFill>
              </a:defRPr>
            </a:lvl2pPr>
            <a:lvl3pPr marL="0" indent="0">
              <a:lnSpc>
                <a:spcPct val="100000"/>
              </a:lnSpc>
              <a:spcBef>
                <a:spcPts val="0"/>
              </a:spcBef>
              <a:buNone/>
              <a:defRPr sz="2000">
                <a:solidFill>
                  <a:schemeClr val="tx1">
                    <a:lumMod val="75000"/>
                    <a:lumOff val="25000"/>
                  </a:schemeClr>
                </a:solidFill>
              </a:defRPr>
            </a:lvl3pPr>
            <a:lvl4pPr marL="0" indent="0">
              <a:lnSpc>
                <a:spcPct val="100000"/>
              </a:lnSpc>
              <a:spcBef>
                <a:spcPts val="0"/>
              </a:spcBef>
              <a:buNone/>
              <a:defRPr sz="2000">
                <a:solidFill>
                  <a:schemeClr val="tx1">
                    <a:lumMod val="75000"/>
                    <a:lumOff val="25000"/>
                  </a:schemeClr>
                </a:solidFill>
              </a:defRPr>
            </a:lvl4pPr>
            <a:lvl5pPr marL="0" indent="0">
              <a:lnSpc>
                <a:spcPct val="100000"/>
              </a:lnSpc>
              <a:spcBef>
                <a:spcPts val="0"/>
              </a:spcBef>
              <a:buNone/>
              <a:defRPr sz="2000">
                <a:solidFill>
                  <a:schemeClr val="tx1">
                    <a:lumMod val="75000"/>
                    <a:lumOff val="25000"/>
                  </a:schemeClr>
                </a:solidFill>
              </a:defRPr>
            </a:lvl5pPr>
            <a:lvl6pPr marL="0" indent="0">
              <a:lnSpc>
                <a:spcPct val="100000"/>
              </a:lnSpc>
              <a:spcBef>
                <a:spcPts val="0"/>
              </a:spcBef>
              <a:buNone/>
              <a:defRPr sz="2000">
                <a:solidFill>
                  <a:schemeClr val="tx1">
                    <a:lumMod val="75000"/>
                    <a:lumOff val="25000"/>
                  </a:schemeClr>
                </a:solidFill>
              </a:defRPr>
            </a:lvl6pPr>
            <a:lvl7pPr marL="0" indent="0">
              <a:lnSpc>
                <a:spcPct val="100000"/>
              </a:lnSpc>
              <a:spcBef>
                <a:spcPts val="0"/>
              </a:spcBef>
              <a:buNone/>
              <a:defRPr sz="2000">
                <a:solidFill>
                  <a:schemeClr val="tx1">
                    <a:lumMod val="75000"/>
                    <a:lumOff val="25000"/>
                  </a:schemeClr>
                </a:solidFill>
              </a:defRPr>
            </a:lvl7pPr>
            <a:lvl8pPr marL="0" indent="0">
              <a:lnSpc>
                <a:spcPct val="100000"/>
              </a:lnSpc>
              <a:spcBef>
                <a:spcPts val="0"/>
              </a:spcBef>
              <a:buNone/>
              <a:defRPr sz="2000">
                <a:solidFill>
                  <a:schemeClr val="tx1">
                    <a:lumMod val="75000"/>
                    <a:lumOff val="25000"/>
                  </a:schemeClr>
                </a:solidFill>
              </a:defRPr>
            </a:lvl8pPr>
            <a:lvl9pPr marL="0" indent="0">
              <a:lnSpc>
                <a:spcPct val="100000"/>
              </a:lnSpc>
              <a:spcBef>
                <a:spcPts val="0"/>
              </a:spcBef>
              <a:buNone/>
              <a:defRPr sz="2000">
                <a:solidFill>
                  <a:schemeClr val="tx1">
                    <a:lumMod val="75000"/>
                    <a:lumOff val="25000"/>
                  </a:schemeClr>
                </a:solidFill>
              </a:defRPr>
            </a:lvl9pPr>
          </a:lstStyle>
          <a:p>
            <a:pPr marL="0" marR="0" lvl="0" indent="0" algn="l" defTabSz="777240" rtl="0" eaLnBrk="1" fontAlgn="auto" latinLnBrk="0" hangingPunct="1">
              <a:lnSpc>
                <a:spcPct val="82000"/>
              </a:lnSpc>
              <a:spcBef>
                <a:spcPts val="0"/>
              </a:spcBef>
              <a:spcAft>
                <a:spcPts val="0"/>
              </a:spcAft>
              <a:buClrTx/>
              <a:buSzTx/>
              <a:buFont typeface="Arial" panose="020B0604020202020204" pitchFamily="34" charset="0"/>
              <a:buNone/>
              <a:tabLst/>
              <a:defRPr/>
            </a:pPr>
            <a:r>
              <a:rPr lang="en-US" dirty="0"/>
              <a:t>Event Address, City, ST  ZIP Code</a:t>
            </a:r>
          </a:p>
          <a:p>
            <a:pPr lvl="0"/>
            <a:endParaRPr lang="en-US" dirty="0"/>
          </a:p>
        </p:txBody>
      </p:sp>
      <p:sp>
        <p:nvSpPr>
          <p:cNvPr id="43" name="Text Placeholder 8">
            <a:extLst>
              <a:ext uri="{FF2B5EF4-FFF2-40B4-BE49-F238E27FC236}">
                <a16:creationId xmlns:a16="http://schemas.microsoft.com/office/drawing/2014/main" id="{82F26498-E129-43DA-83EF-D2B0D95B3EDC}"/>
              </a:ext>
            </a:extLst>
          </p:cNvPr>
          <p:cNvSpPr>
            <a:spLocks noGrp="1"/>
          </p:cNvSpPr>
          <p:nvPr>
            <p:ph type="body" sz="quarter" idx="12" hasCustomPrompt="1"/>
          </p:nvPr>
        </p:nvSpPr>
        <p:spPr>
          <a:xfrm>
            <a:off x="489070" y="2516346"/>
            <a:ext cx="2239076" cy="370200"/>
          </a:xfrm>
          <a:prstGeom prst="rect">
            <a:avLst/>
          </a:prstGeom>
        </p:spPr>
        <p:txBody>
          <a:bodyPr lIns="0" tIns="0" rIns="0" bIns="0" anchor="t">
            <a:noAutofit/>
          </a:bodyPr>
          <a:lstStyle>
            <a:lvl1pPr marL="0" marR="0" indent="0" algn="l" defTabSz="777240" rtl="0" eaLnBrk="1" fontAlgn="auto" latinLnBrk="0" hangingPunct="1">
              <a:lnSpc>
                <a:spcPct val="82000"/>
              </a:lnSpc>
              <a:spcBef>
                <a:spcPts val="0"/>
              </a:spcBef>
              <a:spcAft>
                <a:spcPts val="0"/>
              </a:spcAft>
              <a:buClrTx/>
              <a:buSzTx/>
              <a:buFont typeface="Arial" panose="020B0604020202020204" pitchFamily="34" charset="0"/>
              <a:buNone/>
              <a:tabLst/>
              <a:defRPr sz="2400" b="1" cap="none" baseline="0">
                <a:solidFill>
                  <a:schemeClr val="accent1"/>
                </a:solidFill>
                <a:latin typeface="+mj-lt"/>
              </a:defRPr>
            </a:lvl1pPr>
            <a:lvl2pPr marL="0" indent="0">
              <a:lnSpc>
                <a:spcPct val="100000"/>
              </a:lnSpc>
              <a:spcBef>
                <a:spcPts val="0"/>
              </a:spcBef>
              <a:buNone/>
              <a:defRPr sz="2000">
                <a:solidFill>
                  <a:schemeClr val="tx1">
                    <a:lumMod val="75000"/>
                    <a:lumOff val="25000"/>
                  </a:schemeClr>
                </a:solidFill>
              </a:defRPr>
            </a:lvl2pPr>
            <a:lvl3pPr marL="0" indent="0">
              <a:lnSpc>
                <a:spcPct val="100000"/>
              </a:lnSpc>
              <a:spcBef>
                <a:spcPts val="0"/>
              </a:spcBef>
              <a:buNone/>
              <a:defRPr sz="2000">
                <a:solidFill>
                  <a:schemeClr val="tx1">
                    <a:lumMod val="75000"/>
                    <a:lumOff val="25000"/>
                  </a:schemeClr>
                </a:solidFill>
              </a:defRPr>
            </a:lvl3pPr>
            <a:lvl4pPr marL="0" indent="0">
              <a:lnSpc>
                <a:spcPct val="100000"/>
              </a:lnSpc>
              <a:spcBef>
                <a:spcPts val="0"/>
              </a:spcBef>
              <a:buNone/>
              <a:defRPr sz="2000">
                <a:solidFill>
                  <a:schemeClr val="tx1">
                    <a:lumMod val="75000"/>
                    <a:lumOff val="25000"/>
                  </a:schemeClr>
                </a:solidFill>
              </a:defRPr>
            </a:lvl4pPr>
            <a:lvl5pPr marL="0" indent="0">
              <a:lnSpc>
                <a:spcPct val="100000"/>
              </a:lnSpc>
              <a:spcBef>
                <a:spcPts val="0"/>
              </a:spcBef>
              <a:buNone/>
              <a:defRPr sz="2000">
                <a:solidFill>
                  <a:schemeClr val="tx1">
                    <a:lumMod val="75000"/>
                    <a:lumOff val="25000"/>
                  </a:schemeClr>
                </a:solidFill>
              </a:defRPr>
            </a:lvl5pPr>
            <a:lvl6pPr marL="0" indent="0">
              <a:lnSpc>
                <a:spcPct val="100000"/>
              </a:lnSpc>
              <a:spcBef>
                <a:spcPts val="0"/>
              </a:spcBef>
              <a:buNone/>
              <a:defRPr sz="2000">
                <a:solidFill>
                  <a:schemeClr val="tx1">
                    <a:lumMod val="75000"/>
                    <a:lumOff val="25000"/>
                  </a:schemeClr>
                </a:solidFill>
              </a:defRPr>
            </a:lvl6pPr>
            <a:lvl7pPr marL="0" indent="0">
              <a:lnSpc>
                <a:spcPct val="100000"/>
              </a:lnSpc>
              <a:spcBef>
                <a:spcPts val="0"/>
              </a:spcBef>
              <a:buNone/>
              <a:defRPr sz="2000">
                <a:solidFill>
                  <a:schemeClr val="tx1">
                    <a:lumMod val="75000"/>
                    <a:lumOff val="25000"/>
                  </a:schemeClr>
                </a:solidFill>
              </a:defRPr>
            </a:lvl7pPr>
            <a:lvl8pPr marL="0" indent="0">
              <a:lnSpc>
                <a:spcPct val="100000"/>
              </a:lnSpc>
              <a:spcBef>
                <a:spcPts val="0"/>
              </a:spcBef>
              <a:buNone/>
              <a:defRPr sz="2000">
                <a:solidFill>
                  <a:schemeClr val="tx1">
                    <a:lumMod val="75000"/>
                    <a:lumOff val="25000"/>
                  </a:schemeClr>
                </a:solidFill>
              </a:defRPr>
            </a:lvl8pPr>
            <a:lvl9pPr marL="0" indent="0">
              <a:lnSpc>
                <a:spcPct val="100000"/>
              </a:lnSpc>
              <a:spcBef>
                <a:spcPts val="0"/>
              </a:spcBef>
              <a:buNone/>
              <a:defRPr sz="2000">
                <a:solidFill>
                  <a:schemeClr val="tx1">
                    <a:lumMod val="75000"/>
                    <a:lumOff val="25000"/>
                  </a:schemeClr>
                </a:solidFill>
              </a:defRPr>
            </a:lvl9pPr>
          </a:lstStyle>
          <a:p>
            <a:pPr marL="0" marR="0" lvl="0" indent="0" algn="l" defTabSz="777240" rtl="0" eaLnBrk="1" fontAlgn="auto" latinLnBrk="0" hangingPunct="1">
              <a:lnSpc>
                <a:spcPct val="82000"/>
              </a:lnSpc>
              <a:spcBef>
                <a:spcPts val="0"/>
              </a:spcBef>
              <a:spcAft>
                <a:spcPts val="0"/>
              </a:spcAft>
              <a:buClrTx/>
              <a:buSzTx/>
              <a:buFont typeface="Arial" panose="020B0604020202020204" pitchFamily="34" charset="0"/>
              <a:buNone/>
              <a:tabLst/>
              <a:defRPr/>
            </a:pPr>
            <a:r>
              <a:rPr lang="en-US" dirty="0"/>
              <a:t>20  AUG | 12 AM</a:t>
            </a:r>
          </a:p>
        </p:txBody>
      </p:sp>
      <p:sp>
        <p:nvSpPr>
          <p:cNvPr id="59" name="Title 56">
            <a:extLst>
              <a:ext uri="{FF2B5EF4-FFF2-40B4-BE49-F238E27FC236}">
                <a16:creationId xmlns:a16="http://schemas.microsoft.com/office/drawing/2014/main" id="{3826DDF4-1914-41F4-8EC6-D1100F5DF283}"/>
              </a:ext>
            </a:extLst>
          </p:cNvPr>
          <p:cNvSpPr>
            <a:spLocks noGrp="1"/>
          </p:cNvSpPr>
          <p:nvPr>
            <p:ph type="title" hasCustomPrompt="1"/>
          </p:nvPr>
        </p:nvSpPr>
        <p:spPr>
          <a:xfrm>
            <a:off x="2236309" y="4079488"/>
            <a:ext cx="5121095" cy="740968"/>
          </a:xfrm>
          <a:prstGeom prst="rect">
            <a:avLst/>
          </a:prstGeom>
        </p:spPr>
        <p:txBody>
          <a:bodyPr/>
          <a:lstStyle>
            <a:lvl1pPr>
              <a:defRPr/>
            </a:lvl1pPr>
          </a:lstStyle>
          <a:p>
            <a:pPr algn="ctr"/>
            <a:r>
              <a:rPr lang="en-US"/>
              <a:t>Title of your event</a:t>
            </a:r>
            <a:endParaRPr lang="en-US" dirty="0"/>
          </a:p>
        </p:txBody>
      </p:sp>
      <p:sp>
        <p:nvSpPr>
          <p:cNvPr id="38" name="Text Placeholder 2">
            <a:extLst>
              <a:ext uri="{FF2B5EF4-FFF2-40B4-BE49-F238E27FC236}">
                <a16:creationId xmlns:a16="http://schemas.microsoft.com/office/drawing/2014/main" id="{23BA8588-6AAC-4F6C-86E3-3FA8016FD0DC}"/>
              </a:ext>
            </a:extLst>
          </p:cNvPr>
          <p:cNvSpPr>
            <a:spLocks noGrp="1"/>
          </p:cNvSpPr>
          <p:nvPr>
            <p:ph idx="1" hasCustomPrompt="1"/>
          </p:nvPr>
        </p:nvSpPr>
        <p:spPr>
          <a:xfrm>
            <a:off x="478625" y="7636576"/>
            <a:ext cx="1926496" cy="1442884"/>
          </a:xfrm>
          <a:prstGeom prst="rect">
            <a:avLst/>
          </a:prstGeom>
        </p:spPr>
        <p:txBody>
          <a:bodyPr vert="horz" lIns="91440" tIns="45720" rIns="91440" bIns="45720" rtlCol="0">
            <a:normAutofit/>
          </a:bodyPr>
          <a:lstStyle>
            <a:lvl1pPr marL="0" indent="0" algn="l">
              <a:buFont typeface="Arial" panose="020B0604020202020204" pitchFamily="34" charset="0"/>
              <a:buNone/>
              <a:defRPr sz="1400">
                <a:solidFill>
                  <a:schemeClr val="tx2"/>
                </a:solidFill>
              </a:defRPr>
            </a:lvl1pPr>
            <a:lvl2pPr algn="l">
              <a:defRPr/>
            </a:lvl2pPr>
            <a:lvl3pPr algn="l">
              <a:defRPr/>
            </a:lvl3pPr>
            <a:lvl4pPr algn="l">
              <a:defRPr/>
            </a:lvl4pPr>
            <a:lvl5pPr algn="l">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a:t>
            </a:r>
          </a:p>
        </p:txBody>
      </p:sp>
      <p:sp>
        <p:nvSpPr>
          <p:cNvPr id="39" name="Text Placeholder 2">
            <a:extLst>
              <a:ext uri="{FF2B5EF4-FFF2-40B4-BE49-F238E27FC236}">
                <a16:creationId xmlns:a16="http://schemas.microsoft.com/office/drawing/2014/main" id="{57A1E3A4-6C2C-40D8-ADE2-43E8C1E1E248}"/>
              </a:ext>
            </a:extLst>
          </p:cNvPr>
          <p:cNvSpPr>
            <a:spLocks noGrp="1"/>
          </p:cNvSpPr>
          <p:nvPr>
            <p:ph idx="23" hasCustomPrompt="1"/>
          </p:nvPr>
        </p:nvSpPr>
        <p:spPr>
          <a:xfrm>
            <a:off x="3007883" y="7636576"/>
            <a:ext cx="1926496" cy="1442884"/>
          </a:xfrm>
          <a:prstGeom prst="rect">
            <a:avLst/>
          </a:prstGeom>
        </p:spPr>
        <p:txBody>
          <a:bodyPr vert="horz" lIns="91440" tIns="45720" rIns="91440" bIns="45720" rtlCol="0">
            <a:normAutofit/>
          </a:bodyPr>
          <a:lstStyle>
            <a:lvl1pPr marL="0" indent="0" algn="l">
              <a:buFont typeface="Arial" panose="020B0604020202020204" pitchFamily="34" charset="0"/>
              <a:buNone/>
              <a:defRPr sz="1400">
                <a:solidFill>
                  <a:schemeClr val="tx2"/>
                </a:solidFill>
              </a:defRPr>
            </a:lvl1pPr>
            <a:lvl2pPr algn="l">
              <a:defRPr/>
            </a:lvl2pPr>
            <a:lvl3pPr algn="l">
              <a:defRPr/>
            </a:lvl3pPr>
            <a:lvl4pPr algn="l">
              <a:defRPr/>
            </a:lvl4pPr>
            <a:lvl5pPr algn="l">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a:t>
            </a:r>
          </a:p>
        </p:txBody>
      </p:sp>
      <p:sp>
        <p:nvSpPr>
          <p:cNvPr id="40" name="Text Placeholder 2">
            <a:extLst>
              <a:ext uri="{FF2B5EF4-FFF2-40B4-BE49-F238E27FC236}">
                <a16:creationId xmlns:a16="http://schemas.microsoft.com/office/drawing/2014/main" id="{E44CFBC3-2E32-4E88-9D31-BA5AC4D33AFD}"/>
              </a:ext>
            </a:extLst>
          </p:cNvPr>
          <p:cNvSpPr>
            <a:spLocks noGrp="1"/>
          </p:cNvSpPr>
          <p:nvPr>
            <p:ph idx="24" hasCustomPrompt="1"/>
          </p:nvPr>
        </p:nvSpPr>
        <p:spPr>
          <a:xfrm>
            <a:off x="5430909" y="7635451"/>
            <a:ext cx="1926495" cy="1442884"/>
          </a:xfrm>
          <a:prstGeom prst="rect">
            <a:avLst/>
          </a:prstGeom>
        </p:spPr>
        <p:txBody>
          <a:bodyPr vert="horz" lIns="91440" tIns="45720" rIns="91440" bIns="45720" rtlCol="0">
            <a:normAutofit/>
          </a:bodyPr>
          <a:lstStyle>
            <a:lvl1pPr marL="0" indent="0" algn="l">
              <a:buFont typeface="Arial" panose="020B0604020202020204" pitchFamily="34" charset="0"/>
              <a:buNone/>
              <a:defRPr sz="1400">
                <a:solidFill>
                  <a:schemeClr val="tx2"/>
                </a:solidFill>
              </a:defRPr>
            </a:lvl1pPr>
            <a:lvl2pPr algn="l">
              <a:defRPr/>
            </a:lvl2pPr>
            <a:lvl3pPr algn="l">
              <a:defRPr/>
            </a:lvl3pPr>
            <a:lvl4pPr algn="l">
              <a:defRPr/>
            </a:lvl4pPr>
            <a:lvl5pPr algn="l">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a:t>
            </a:r>
          </a:p>
        </p:txBody>
      </p:sp>
    </p:spTree>
    <p:extLst>
      <p:ext uri="{BB962C8B-B14F-4D97-AF65-F5344CB8AC3E}">
        <p14:creationId xmlns:p14="http://schemas.microsoft.com/office/powerpoint/2010/main" val="19895677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4013" y="1008296"/>
            <a:ext cx="6791289" cy="1588883"/>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494013" y="3267738"/>
            <a:ext cx="6791289" cy="5325165"/>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25428" y="8735667"/>
            <a:ext cx="1813560" cy="535517"/>
          </a:xfrm>
          <a:prstGeom prst="rect">
            <a:avLst/>
          </a:prstGeom>
        </p:spPr>
        <p:txBody>
          <a:bodyPr vert="horz" lIns="91440" tIns="45720" rIns="91440" bIns="45720" rtlCol="0" anchor="ctr"/>
          <a:lstStyle>
            <a:lvl1pPr algn="r">
              <a:defRPr sz="765">
                <a:solidFill>
                  <a:schemeClr val="accent2"/>
                </a:solidFill>
              </a:defRPr>
            </a:lvl1pPr>
          </a:lstStyle>
          <a:p>
            <a:fld id="{B15D3D48-5C63-4CD0-B9D2-B4D2F496D790}" type="datetimeFigureOut">
              <a:rPr lang="en-US" smtClean="0"/>
              <a:pPr/>
              <a:t>7/1/2025</a:t>
            </a:fld>
            <a:endParaRPr lang="en-US" dirty="0"/>
          </a:p>
        </p:txBody>
      </p:sp>
      <p:sp>
        <p:nvSpPr>
          <p:cNvPr id="5" name="Footer Placeholder 4"/>
          <p:cNvSpPr>
            <a:spLocks noGrp="1"/>
          </p:cNvSpPr>
          <p:nvPr>
            <p:ph type="ftr" sz="quarter" idx="3"/>
          </p:nvPr>
        </p:nvSpPr>
        <p:spPr>
          <a:xfrm>
            <a:off x="494014" y="8729322"/>
            <a:ext cx="4139997" cy="535517"/>
          </a:xfrm>
          <a:prstGeom prst="rect">
            <a:avLst/>
          </a:prstGeom>
        </p:spPr>
        <p:txBody>
          <a:bodyPr vert="horz" lIns="91440" tIns="45720" rIns="91440" bIns="45720" rtlCol="0" anchor="ctr"/>
          <a:lstStyle>
            <a:lvl1pPr algn="l">
              <a:defRPr sz="765"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6630405" y="8735667"/>
            <a:ext cx="654898" cy="535517"/>
          </a:xfrm>
          <a:prstGeom prst="rect">
            <a:avLst/>
          </a:prstGeom>
        </p:spPr>
        <p:txBody>
          <a:bodyPr vert="horz" lIns="91440" tIns="45720" rIns="91440" bIns="45720" rtlCol="0" anchor="ctr"/>
          <a:lstStyle>
            <a:lvl1pPr algn="r">
              <a:defRPr sz="765">
                <a:solidFill>
                  <a:schemeClr val="accent2"/>
                </a:solidFill>
              </a:defRPr>
            </a:lvl1pPr>
          </a:lstStyle>
          <a:p>
            <a:fld id="{308FAEA7-0C3C-4CCF-BA6B-669D7915826F}" type="slidenum">
              <a:rPr lang="en-US" smtClean="0"/>
              <a:pPr/>
              <a:t>‹#›</a:t>
            </a:fld>
            <a:endParaRPr lang="en-US" dirty="0"/>
          </a:p>
        </p:txBody>
      </p:sp>
      <p:sp>
        <p:nvSpPr>
          <p:cNvPr id="9" name="Rectangle 8"/>
          <p:cNvSpPr/>
          <p:nvPr/>
        </p:nvSpPr>
        <p:spPr>
          <a:xfrm>
            <a:off x="380878" y="647277"/>
            <a:ext cx="2311923" cy="1584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5079601" y="647277"/>
            <a:ext cx="2304180" cy="15840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2734111" y="647277"/>
            <a:ext cx="2304180" cy="1584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208685660"/>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txStyles>
    <p:titleStyle>
      <a:lvl1pPr algn="l" defTabSz="388620" rtl="0" eaLnBrk="1" latinLnBrk="0" hangingPunct="1">
        <a:spcBef>
          <a:spcPct val="0"/>
        </a:spcBef>
        <a:buNone/>
        <a:defRPr sz="238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60100" indent="-260100" algn="l" defTabSz="388620" rtl="0" eaLnBrk="1" latinLnBrk="0" hangingPunct="1">
        <a:spcBef>
          <a:spcPct val="20000"/>
        </a:spcBef>
        <a:spcAft>
          <a:spcPts val="510"/>
        </a:spcAft>
        <a:buClr>
          <a:schemeClr val="accent2"/>
        </a:buClr>
        <a:buSzPct val="92000"/>
        <a:buFont typeface="Wingdings 2" panose="05020102010507070707" pitchFamily="18" charset="2"/>
        <a:buChar char=""/>
        <a:defRPr sz="1530" kern="1200">
          <a:solidFill>
            <a:schemeClr val="tx2"/>
          </a:solidFill>
          <a:latin typeface="+mn-lt"/>
          <a:ea typeface="+mn-ea"/>
          <a:cs typeface="+mn-cs"/>
        </a:defRPr>
      </a:lvl1pPr>
      <a:lvl2pPr marL="535500" indent="-260100" algn="l" defTabSz="388620" rtl="0" eaLnBrk="1" latinLnBrk="0" hangingPunct="1">
        <a:spcBef>
          <a:spcPct val="20000"/>
        </a:spcBef>
        <a:spcAft>
          <a:spcPts val="510"/>
        </a:spcAft>
        <a:buClr>
          <a:schemeClr val="accent2"/>
        </a:buClr>
        <a:buSzPct val="92000"/>
        <a:buFont typeface="Wingdings 2" panose="05020102010507070707" pitchFamily="18" charset="2"/>
        <a:buChar char=""/>
        <a:defRPr sz="1360" kern="1200">
          <a:solidFill>
            <a:schemeClr val="tx2"/>
          </a:solidFill>
          <a:latin typeface="+mn-lt"/>
          <a:ea typeface="+mn-ea"/>
          <a:cs typeface="+mn-cs"/>
        </a:defRPr>
      </a:lvl2pPr>
      <a:lvl3pPr marL="765000" indent="-229500" algn="l" defTabSz="388620" rtl="0" eaLnBrk="1" latinLnBrk="0" hangingPunct="1">
        <a:spcBef>
          <a:spcPct val="20000"/>
        </a:spcBef>
        <a:spcAft>
          <a:spcPts val="510"/>
        </a:spcAft>
        <a:buClr>
          <a:schemeClr val="accent2"/>
        </a:buClr>
        <a:buSzPct val="92000"/>
        <a:buFont typeface="Wingdings 2" panose="05020102010507070707" pitchFamily="18" charset="2"/>
        <a:buChar char=""/>
        <a:defRPr sz="1190" kern="1200">
          <a:solidFill>
            <a:schemeClr val="tx2"/>
          </a:solidFill>
          <a:latin typeface="+mn-lt"/>
          <a:ea typeface="+mn-ea"/>
          <a:cs typeface="+mn-cs"/>
        </a:defRPr>
      </a:lvl3pPr>
      <a:lvl4pPr marL="1055700" indent="-198900" algn="l" defTabSz="388620" rtl="0" eaLnBrk="1" latinLnBrk="0" hangingPunct="1">
        <a:spcBef>
          <a:spcPct val="20000"/>
        </a:spcBef>
        <a:spcAft>
          <a:spcPts val="510"/>
        </a:spcAft>
        <a:buClr>
          <a:schemeClr val="accent2"/>
        </a:buClr>
        <a:buSzPct val="92000"/>
        <a:buFont typeface="Wingdings 2" panose="05020102010507070707" pitchFamily="18" charset="2"/>
        <a:buChar char=""/>
        <a:defRPr sz="1020" kern="1200">
          <a:solidFill>
            <a:schemeClr val="tx2"/>
          </a:solidFill>
          <a:latin typeface="+mn-lt"/>
          <a:ea typeface="+mn-ea"/>
          <a:cs typeface="+mn-cs"/>
        </a:defRPr>
      </a:lvl4pPr>
      <a:lvl5pPr marL="1361700" indent="-198900" algn="l" defTabSz="388620" rtl="0" eaLnBrk="1" latinLnBrk="0" hangingPunct="1">
        <a:spcBef>
          <a:spcPct val="20000"/>
        </a:spcBef>
        <a:spcAft>
          <a:spcPts val="510"/>
        </a:spcAft>
        <a:buClr>
          <a:schemeClr val="accent2"/>
        </a:buClr>
        <a:buSzPct val="92000"/>
        <a:buFont typeface="Wingdings 2" panose="05020102010507070707" pitchFamily="18" charset="2"/>
        <a:buChar char=""/>
        <a:defRPr sz="1020" kern="1200">
          <a:solidFill>
            <a:schemeClr val="tx2"/>
          </a:solidFill>
          <a:latin typeface="+mn-lt"/>
          <a:ea typeface="+mn-ea"/>
          <a:cs typeface="+mn-cs"/>
        </a:defRPr>
      </a:lvl5pPr>
      <a:lvl6pPr marL="1615000" indent="-194310" algn="l" defTabSz="388620" rtl="0" eaLnBrk="1" latinLnBrk="0" hangingPunct="1">
        <a:spcBef>
          <a:spcPct val="20000"/>
        </a:spcBef>
        <a:spcAft>
          <a:spcPts val="510"/>
        </a:spcAft>
        <a:buClr>
          <a:schemeClr val="accent2"/>
        </a:buClr>
        <a:buSzPct val="92000"/>
        <a:buFont typeface="Wingdings 2" panose="05020102010507070707" pitchFamily="18" charset="2"/>
        <a:buChar char=""/>
        <a:defRPr sz="1020" kern="1200">
          <a:solidFill>
            <a:schemeClr val="tx2"/>
          </a:solidFill>
          <a:latin typeface="+mn-lt"/>
          <a:ea typeface="+mn-ea"/>
          <a:cs typeface="+mn-cs"/>
        </a:defRPr>
      </a:lvl6pPr>
      <a:lvl7pPr marL="1870000" indent="-194310" algn="l" defTabSz="388620" rtl="0" eaLnBrk="1" latinLnBrk="0" hangingPunct="1">
        <a:spcBef>
          <a:spcPct val="20000"/>
        </a:spcBef>
        <a:spcAft>
          <a:spcPts val="510"/>
        </a:spcAft>
        <a:buClr>
          <a:schemeClr val="accent2"/>
        </a:buClr>
        <a:buSzPct val="92000"/>
        <a:buFont typeface="Wingdings 2" panose="05020102010507070707" pitchFamily="18" charset="2"/>
        <a:buChar char=""/>
        <a:defRPr sz="1020" kern="1200">
          <a:solidFill>
            <a:schemeClr val="tx2"/>
          </a:solidFill>
          <a:latin typeface="+mn-lt"/>
          <a:ea typeface="+mn-ea"/>
          <a:cs typeface="+mn-cs"/>
        </a:defRPr>
      </a:lvl7pPr>
      <a:lvl8pPr marL="2125000" indent="-194310" algn="l" defTabSz="388620" rtl="0" eaLnBrk="1" latinLnBrk="0" hangingPunct="1">
        <a:spcBef>
          <a:spcPct val="20000"/>
        </a:spcBef>
        <a:spcAft>
          <a:spcPts val="510"/>
        </a:spcAft>
        <a:buClr>
          <a:schemeClr val="accent2"/>
        </a:buClr>
        <a:buSzPct val="92000"/>
        <a:buFont typeface="Wingdings 2" panose="05020102010507070707" pitchFamily="18" charset="2"/>
        <a:buChar char=""/>
        <a:defRPr sz="1020" kern="1200">
          <a:solidFill>
            <a:schemeClr val="tx2"/>
          </a:solidFill>
          <a:latin typeface="+mn-lt"/>
          <a:ea typeface="+mn-ea"/>
          <a:cs typeface="+mn-cs"/>
        </a:defRPr>
      </a:lvl8pPr>
      <a:lvl9pPr marL="2380000" indent="-194310" algn="l" defTabSz="388620" rtl="0" eaLnBrk="1" latinLnBrk="0" hangingPunct="1">
        <a:spcBef>
          <a:spcPct val="20000"/>
        </a:spcBef>
        <a:spcAft>
          <a:spcPts val="510"/>
        </a:spcAft>
        <a:buClr>
          <a:schemeClr val="accent2"/>
        </a:buClr>
        <a:buSzPct val="92000"/>
        <a:buFont typeface="Wingdings 2" panose="05020102010507070707" pitchFamily="18" charset="2"/>
        <a:buChar char=""/>
        <a:defRPr sz="1020" kern="1200">
          <a:solidFill>
            <a:schemeClr val="tx2"/>
          </a:solidFill>
          <a:latin typeface="+mn-lt"/>
          <a:ea typeface="+mn-ea"/>
          <a:cs typeface="+mn-cs"/>
        </a:defRPr>
      </a:lvl9pPr>
    </p:bodyStyle>
    <p:otherStyle>
      <a:defPPr>
        <a:defRPr lang="en-US"/>
      </a:defPPr>
      <a:lvl1pPr marL="0" algn="l" defTabSz="388620" rtl="0" eaLnBrk="1" latinLnBrk="0" hangingPunct="1">
        <a:defRPr sz="1530" kern="1200">
          <a:solidFill>
            <a:schemeClr val="tx1"/>
          </a:solidFill>
          <a:latin typeface="+mn-lt"/>
          <a:ea typeface="+mn-ea"/>
          <a:cs typeface="+mn-cs"/>
        </a:defRPr>
      </a:lvl1pPr>
      <a:lvl2pPr marL="388620" algn="l" defTabSz="388620" rtl="0" eaLnBrk="1" latinLnBrk="0" hangingPunct="1">
        <a:defRPr sz="1530" kern="1200">
          <a:solidFill>
            <a:schemeClr val="tx1"/>
          </a:solidFill>
          <a:latin typeface="+mn-lt"/>
          <a:ea typeface="+mn-ea"/>
          <a:cs typeface="+mn-cs"/>
        </a:defRPr>
      </a:lvl2pPr>
      <a:lvl3pPr marL="777240" algn="l" defTabSz="388620" rtl="0" eaLnBrk="1" latinLnBrk="0" hangingPunct="1">
        <a:defRPr sz="1530" kern="1200">
          <a:solidFill>
            <a:schemeClr val="tx1"/>
          </a:solidFill>
          <a:latin typeface="+mn-lt"/>
          <a:ea typeface="+mn-ea"/>
          <a:cs typeface="+mn-cs"/>
        </a:defRPr>
      </a:lvl3pPr>
      <a:lvl4pPr marL="1165860" algn="l" defTabSz="388620" rtl="0" eaLnBrk="1" latinLnBrk="0" hangingPunct="1">
        <a:defRPr sz="1530" kern="1200">
          <a:solidFill>
            <a:schemeClr val="tx1"/>
          </a:solidFill>
          <a:latin typeface="+mn-lt"/>
          <a:ea typeface="+mn-ea"/>
          <a:cs typeface="+mn-cs"/>
        </a:defRPr>
      </a:lvl4pPr>
      <a:lvl5pPr marL="1554480" algn="l" defTabSz="388620" rtl="0" eaLnBrk="1" latinLnBrk="0" hangingPunct="1">
        <a:defRPr sz="1530" kern="1200">
          <a:solidFill>
            <a:schemeClr val="tx1"/>
          </a:solidFill>
          <a:latin typeface="+mn-lt"/>
          <a:ea typeface="+mn-ea"/>
          <a:cs typeface="+mn-cs"/>
        </a:defRPr>
      </a:lvl5pPr>
      <a:lvl6pPr marL="1943100" algn="l" defTabSz="388620" rtl="0" eaLnBrk="1" latinLnBrk="0" hangingPunct="1">
        <a:defRPr sz="1530" kern="1200">
          <a:solidFill>
            <a:schemeClr val="tx1"/>
          </a:solidFill>
          <a:latin typeface="+mn-lt"/>
          <a:ea typeface="+mn-ea"/>
          <a:cs typeface="+mn-cs"/>
        </a:defRPr>
      </a:lvl6pPr>
      <a:lvl7pPr marL="2331720" algn="l" defTabSz="388620" rtl="0" eaLnBrk="1" latinLnBrk="0" hangingPunct="1">
        <a:defRPr sz="1530" kern="1200">
          <a:solidFill>
            <a:schemeClr val="tx1"/>
          </a:solidFill>
          <a:latin typeface="+mn-lt"/>
          <a:ea typeface="+mn-ea"/>
          <a:cs typeface="+mn-cs"/>
        </a:defRPr>
      </a:lvl7pPr>
      <a:lvl8pPr marL="2720340" algn="l" defTabSz="388620" rtl="0" eaLnBrk="1" latinLnBrk="0" hangingPunct="1">
        <a:defRPr sz="1530" kern="1200">
          <a:solidFill>
            <a:schemeClr val="tx1"/>
          </a:solidFill>
          <a:latin typeface="+mn-lt"/>
          <a:ea typeface="+mn-ea"/>
          <a:cs typeface="+mn-cs"/>
        </a:defRPr>
      </a:lvl8pPr>
      <a:lvl9pPr marL="3108960" algn="l" defTabSz="388620" rtl="0" eaLnBrk="1" latinLnBrk="0" hangingPunct="1">
        <a:defRPr sz="153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singlefamily.fanniemae.com/delivering/uniform-mortgage-data-program/uniform-appraisal-dataset" TargetMode="External"/><Relationship Id="rId2" Type="http://schemas.openxmlformats.org/officeDocument/2006/relationships/image" Target="../media/image14.png"/><Relationship Id="rId1" Type="http://schemas.openxmlformats.org/officeDocument/2006/relationships/slideLayout" Target="../slideLayouts/slideLayout5.xml"/><Relationship Id="rId5" Type="http://schemas.openxmlformats.org/officeDocument/2006/relationships/image" Target="../media/image15.jpg"/><Relationship Id="rId4" Type="http://schemas.openxmlformats.org/officeDocument/2006/relationships/hyperlink" Target="https://sf.freddiemac.com/tools-learning/uniform-mortgage-data-program/ua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Text Placeholder 66"/>
          <p:cNvSpPr>
            <a:spLocks noGrp="1"/>
          </p:cNvSpPr>
          <p:nvPr>
            <p:ph type="body" idx="1"/>
          </p:nvPr>
        </p:nvSpPr>
        <p:spPr>
          <a:xfrm>
            <a:off x="290659" y="2831928"/>
            <a:ext cx="1527238" cy="330544"/>
          </a:xfrm>
        </p:spPr>
        <p:txBody>
          <a:bodyPr/>
          <a:lstStyle/>
          <a:p>
            <a:r>
              <a:rPr lang="en-US" dirty="0"/>
              <a:t>July 2025</a:t>
            </a:r>
          </a:p>
        </p:txBody>
      </p:sp>
      <p:pic>
        <p:nvPicPr>
          <p:cNvPr id="2" name="Picture 1" descr="A purple and green logo&#10;&#10;Description automatically generated">
            <a:extLst>
              <a:ext uri="{FF2B5EF4-FFF2-40B4-BE49-F238E27FC236}">
                <a16:creationId xmlns:a16="http://schemas.microsoft.com/office/drawing/2014/main" id="{F4EB7141-DB91-07FE-CDA3-89F1B3811AB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0647" y="846418"/>
            <a:ext cx="1646703" cy="1760885"/>
          </a:xfrm>
          <a:prstGeom prst="rect">
            <a:avLst/>
          </a:prstGeom>
          <a:noFill/>
          <a:ln>
            <a:noFill/>
          </a:ln>
        </p:spPr>
      </p:pic>
      <p:sp>
        <p:nvSpPr>
          <p:cNvPr id="23" name="TextBox 22">
            <a:extLst>
              <a:ext uri="{FF2B5EF4-FFF2-40B4-BE49-F238E27FC236}">
                <a16:creationId xmlns:a16="http://schemas.microsoft.com/office/drawing/2014/main" id="{6BDA99D1-2AF8-C7B0-0B2B-9068C8473112}"/>
              </a:ext>
            </a:extLst>
          </p:cNvPr>
          <p:cNvSpPr txBox="1"/>
          <p:nvPr/>
        </p:nvSpPr>
        <p:spPr>
          <a:xfrm>
            <a:off x="4013732" y="2722080"/>
            <a:ext cx="3292775" cy="3123932"/>
          </a:xfrm>
          <a:prstGeom prst="rect">
            <a:avLst/>
          </a:prstGeom>
          <a:noFill/>
        </p:spPr>
        <p:txBody>
          <a:bodyPr wrap="square">
            <a:spAutoFit/>
          </a:bodyPr>
          <a:lstStyle/>
          <a:p>
            <a:pPr algn="r"/>
            <a:endParaRPr lang="en-US" b="1" dirty="0"/>
          </a:p>
          <a:p>
            <a:pPr algn="r"/>
            <a:r>
              <a:rPr lang="en-US" b="1" dirty="0"/>
              <a:t>🗓️ </a:t>
            </a:r>
            <a:r>
              <a:rPr lang="en-US" sz="1400" b="1" dirty="0"/>
              <a:t>UAD Implementation Timeline:</a:t>
            </a:r>
          </a:p>
          <a:p>
            <a:pPr marL="285750" indent="-285750">
              <a:buFont typeface="Arial" panose="020B0604020202020204" pitchFamily="34" charset="0"/>
              <a:buChar char="•"/>
            </a:pPr>
            <a:r>
              <a:rPr lang="en-US" sz="1400" b="1" dirty="0"/>
              <a:t>September 8, 2025</a:t>
            </a:r>
            <a:r>
              <a:rPr lang="en-US" dirty="0"/>
              <a:t>: </a:t>
            </a:r>
            <a:r>
              <a:rPr lang="en-US" sz="1600" dirty="0">
                <a:latin typeface="Calibri" panose="020F0502020204030204" pitchFamily="34" charset="0"/>
                <a:cs typeface="Calibri" panose="020F0502020204030204" pitchFamily="34" charset="0"/>
              </a:rPr>
              <a:t>Limited Production Period begins for select lenders.</a:t>
            </a:r>
          </a:p>
          <a:p>
            <a:pPr marL="285750" indent="-285750">
              <a:buFont typeface="Arial" panose="020B0604020202020204" pitchFamily="34" charset="0"/>
              <a:buChar char="•"/>
            </a:pPr>
            <a:r>
              <a:rPr lang="en-US" sz="1400" b="1" dirty="0"/>
              <a:t>January 26, 2026</a:t>
            </a:r>
            <a:r>
              <a:rPr lang="en-US" dirty="0"/>
              <a:t>: </a:t>
            </a:r>
            <a:r>
              <a:rPr lang="en-US" sz="1600" dirty="0">
                <a:latin typeface="Calibri" panose="020F0502020204030204" pitchFamily="34" charset="0"/>
                <a:cs typeface="Calibri" panose="020F0502020204030204" pitchFamily="34" charset="0"/>
              </a:rPr>
              <a:t>Broader adoption begins for all lenders using UAD 3.6.</a:t>
            </a:r>
          </a:p>
          <a:p>
            <a:pPr marL="285750" indent="-285750">
              <a:buFont typeface="Arial" panose="020B0604020202020204" pitchFamily="34" charset="0"/>
              <a:buChar char="•"/>
            </a:pPr>
            <a:r>
              <a:rPr lang="en-US" sz="1400" b="1" dirty="0"/>
              <a:t>November 2026</a:t>
            </a:r>
            <a:r>
              <a:rPr lang="en-US" dirty="0"/>
              <a:t>: </a:t>
            </a:r>
            <a:r>
              <a:rPr lang="en-US" sz="1600" dirty="0">
                <a:latin typeface="Calibri" panose="020F0502020204030204" pitchFamily="34" charset="0"/>
                <a:cs typeface="Calibri" panose="020F0502020204030204" pitchFamily="34" charset="0"/>
              </a:rPr>
              <a:t>Mandatory use of UAD 3.6 and dynamic URAR for all GSE loans </a:t>
            </a:r>
          </a:p>
          <a:p>
            <a:pPr marL="0" marR="0">
              <a:spcBef>
                <a:spcPts val="0"/>
              </a:spcBef>
              <a:spcAft>
                <a:spcPts val="0"/>
              </a:spcAft>
            </a:pPr>
            <a:endParaRPr lang="en-US" sz="1100" dirty="0">
              <a:latin typeface="Times New Roman" panose="02020603050405020304" pitchFamily="18" charset="0"/>
              <a:cs typeface="Times New Roman" panose="02020603050405020304" pitchFamily="18" charset="0"/>
            </a:endParaRPr>
          </a:p>
        </p:txBody>
      </p:sp>
      <p:cxnSp>
        <p:nvCxnSpPr>
          <p:cNvPr id="26" name="Straight Connector 25">
            <a:extLst>
              <a:ext uri="{FF2B5EF4-FFF2-40B4-BE49-F238E27FC236}">
                <a16:creationId xmlns:a16="http://schemas.microsoft.com/office/drawing/2014/main" id="{0F2CFBF2-D99A-20D1-0B32-81B93D32E921}"/>
              </a:ext>
            </a:extLst>
          </p:cNvPr>
          <p:cNvCxnSpPr>
            <a:cxnSpLocks/>
          </p:cNvCxnSpPr>
          <p:nvPr/>
        </p:nvCxnSpPr>
        <p:spPr>
          <a:xfrm>
            <a:off x="3830091" y="5701661"/>
            <a:ext cx="379186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B8E6E294-60FA-6318-7354-87B4BC06C084}"/>
              </a:ext>
            </a:extLst>
          </p:cNvPr>
          <p:cNvCxnSpPr>
            <a:cxnSpLocks/>
          </p:cNvCxnSpPr>
          <p:nvPr/>
        </p:nvCxnSpPr>
        <p:spPr>
          <a:xfrm>
            <a:off x="3722039" y="2997200"/>
            <a:ext cx="0" cy="6974003"/>
          </a:xfrm>
          <a:prstGeom prst="line">
            <a:avLst/>
          </a:prstGeom>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CACAE30A-65FD-B224-07F3-2FD2D4CF29DD}"/>
              </a:ext>
            </a:extLst>
          </p:cNvPr>
          <p:cNvSpPr txBox="1"/>
          <p:nvPr/>
        </p:nvSpPr>
        <p:spPr>
          <a:xfrm>
            <a:off x="3830091" y="5701661"/>
            <a:ext cx="3660058" cy="2862322"/>
          </a:xfrm>
          <a:prstGeom prst="rect">
            <a:avLst/>
          </a:prstGeom>
          <a:noFill/>
        </p:spPr>
        <p:txBody>
          <a:bodyPr wrap="square">
            <a:spAutoFit/>
          </a:bodyPr>
          <a:lstStyle/>
          <a:p>
            <a:pPr algn="just"/>
            <a:r>
              <a:rPr lang="en-US" sz="1200" dirty="0">
                <a:solidFill>
                  <a:srgbClr val="121212"/>
                </a:solidFill>
                <a:effectLst/>
                <a:latin typeface="Times New Roman" panose="02020603050405020304" pitchFamily="18" charset="0"/>
                <a:ea typeface="Baskerville Old Face" panose="02020602080505020303" pitchFamily="18" charset="0"/>
                <a:cs typeface="Times New Roman" panose="02020603050405020304" pitchFamily="18" charset="0"/>
              </a:rPr>
              <a:t>Fannie Mae and Freddie Mac (the GSEs) have worked on the UAD redesign since 2018, leveraging extensive stakeholder input to update the appraisal dataset, align it with current mortgage industry data standards (MISMO</a:t>
            </a:r>
            <a:r>
              <a:rPr lang="en-US" sz="1200" baseline="30000" dirty="0">
                <a:solidFill>
                  <a:srgbClr val="121212"/>
                </a:solidFill>
                <a:effectLst/>
                <a:latin typeface="Times New Roman" panose="02020603050405020304" pitchFamily="18" charset="0"/>
                <a:ea typeface="Baskerville Old Face" panose="02020602080505020303" pitchFamily="18" charset="0"/>
                <a:cs typeface="Times New Roman" panose="02020603050405020304" pitchFamily="18" charset="0"/>
              </a:rPr>
              <a:t>®</a:t>
            </a:r>
            <a:r>
              <a:rPr lang="en-US" sz="1200" dirty="0">
                <a:solidFill>
                  <a:srgbClr val="121212"/>
                </a:solidFill>
                <a:effectLst/>
                <a:latin typeface="Times New Roman" panose="02020603050405020304" pitchFamily="18" charset="0"/>
                <a:ea typeface="Baskerville Old Face" panose="02020602080505020303" pitchFamily="18" charset="0"/>
                <a:cs typeface="Times New Roman" panose="02020603050405020304" pitchFamily="18" charset="0"/>
              </a:rPr>
              <a:t> v3.6), and replace the GSE appraisal forms with a single data-driven, flexible, and dynamic appraisal report for any residential property type.  </a:t>
            </a:r>
            <a:r>
              <a:rPr lang="en-US" sz="1200" dirty="0">
                <a:solidFill>
                  <a:srgbClr val="121212"/>
                </a:solidFill>
                <a:latin typeface="Times New Roman" panose="02020603050405020304" pitchFamily="18" charset="0"/>
                <a:ea typeface="Baskerville Old Face" panose="02020602080505020303" pitchFamily="18" charset="0"/>
                <a:cs typeface="Times New Roman" panose="02020603050405020304" pitchFamily="18" charset="0"/>
              </a:rPr>
              <a:t>“</a:t>
            </a:r>
            <a:r>
              <a:rPr lang="en-US" sz="1200" b="1" i="1" dirty="0">
                <a:solidFill>
                  <a:srgbClr val="121212"/>
                </a:solidFill>
                <a:latin typeface="Times New Roman" panose="02020603050405020304" pitchFamily="18" charset="0"/>
                <a:ea typeface="Baskerville Old Face" panose="02020602080505020303" pitchFamily="18" charset="0"/>
                <a:cs typeface="Times New Roman" panose="02020603050405020304" pitchFamily="18" charset="0"/>
              </a:rPr>
              <a:t>Good news for lenders: UAD 3.6 is about to make appraisals easier</a:t>
            </a:r>
            <a:r>
              <a:rPr lang="en-US" sz="1200" dirty="0">
                <a:solidFill>
                  <a:srgbClr val="121212"/>
                </a:solidFill>
                <a:latin typeface="Times New Roman" panose="02020603050405020304" pitchFamily="18" charset="0"/>
                <a:ea typeface="Baskerville Old Face" panose="02020602080505020303" pitchFamily="18" charset="0"/>
                <a:cs typeface="Times New Roman" panose="02020603050405020304" pitchFamily="18" charset="0"/>
              </a:rPr>
              <a:t>. The new standard, rolling out through 2026, eliminates legacy form numbers and replaces them with a single flexible and dynamic report. For lenders, it means less guesswork and clearer appraisal ordering. This is an industry-wide shift to modernize the appraisal workflow and remove friction from your lending process. </a:t>
            </a:r>
            <a:endParaRPr lang="en-US" sz="1200" dirty="0">
              <a:solidFill>
                <a:srgbClr val="121212"/>
              </a:solidFill>
              <a:effectLst/>
              <a:latin typeface="Times New Roman" panose="02020603050405020304" pitchFamily="18" charset="0"/>
              <a:ea typeface="Baskerville Old Face" panose="02020602080505020303" pitchFamily="18" charset="0"/>
              <a:cs typeface="Times New Roman" panose="02020603050405020304" pitchFamily="18" charset="0"/>
            </a:endParaRPr>
          </a:p>
        </p:txBody>
      </p:sp>
      <p:sp>
        <p:nvSpPr>
          <p:cNvPr id="36" name="TextBox 35">
            <a:extLst>
              <a:ext uri="{FF2B5EF4-FFF2-40B4-BE49-F238E27FC236}">
                <a16:creationId xmlns:a16="http://schemas.microsoft.com/office/drawing/2014/main" id="{DAF1EF0D-4647-F2A9-FD19-59C0AF393E2D}"/>
              </a:ext>
            </a:extLst>
          </p:cNvPr>
          <p:cNvSpPr txBox="1"/>
          <p:nvPr/>
        </p:nvSpPr>
        <p:spPr>
          <a:xfrm>
            <a:off x="3764189" y="8563983"/>
            <a:ext cx="3791863" cy="1292662"/>
          </a:xfrm>
          <a:prstGeom prst="rect">
            <a:avLst/>
          </a:prstGeom>
          <a:noFill/>
        </p:spPr>
        <p:txBody>
          <a:bodyPr wrap="square">
            <a:spAutoFit/>
          </a:bodyPr>
          <a:lstStyle/>
          <a:p>
            <a:pPr marL="73025" marR="0">
              <a:spcBef>
                <a:spcPts val="0"/>
              </a:spcBef>
              <a:spcAft>
                <a:spcPts val="0"/>
              </a:spcAft>
              <a:tabLst>
                <a:tab pos="2806700" algn="l"/>
                <a:tab pos="5522595" algn="l"/>
              </a:tabLst>
            </a:pPr>
            <a:r>
              <a:rPr lang="en-US" sz="12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Fannie Mae</a:t>
            </a:r>
            <a:endParaRPr lang="en-US" sz="1200" dirty="0">
              <a:effectLst/>
              <a:latin typeface="Times New Roman" panose="02020603050405020304" pitchFamily="18" charset="0"/>
              <a:ea typeface="Baskerville Old Face" panose="02020602080505020303" pitchFamily="18" charset="0"/>
              <a:cs typeface="Times New Roman" panose="02020603050405020304" pitchFamily="18" charset="0"/>
            </a:endParaRPr>
          </a:p>
          <a:p>
            <a:pPr marL="73025" marR="0">
              <a:spcBef>
                <a:spcPts val="0"/>
              </a:spcBef>
              <a:spcAft>
                <a:spcPts val="0"/>
              </a:spcAft>
              <a:tabLst>
                <a:tab pos="2806700" algn="l"/>
                <a:tab pos="5522595" algn="l"/>
              </a:tabLst>
            </a:pPr>
            <a:r>
              <a:rPr lang="en-US" sz="1100" u="sng"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https://singlefamily.fanniemae.com/delivering/uniform-mortgage-data-program/uniform-appraisal-dataset</a:t>
            </a:r>
            <a:endParaRPr lang="en-US" sz="1100" dirty="0">
              <a:solidFill>
                <a:srgbClr val="0070C0"/>
              </a:solidFill>
              <a:effectLst/>
              <a:latin typeface="Times New Roman" panose="02020603050405020304" pitchFamily="18" charset="0"/>
              <a:ea typeface="Baskerville Old Face" panose="02020602080505020303" pitchFamily="18" charset="0"/>
              <a:cs typeface="Times New Roman" panose="02020603050405020304" pitchFamily="18" charset="0"/>
            </a:endParaRPr>
          </a:p>
          <a:p>
            <a:pPr marL="73025" marR="0">
              <a:spcBef>
                <a:spcPts val="0"/>
              </a:spcBef>
              <a:spcAft>
                <a:spcPts val="0"/>
              </a:spcAft>
              <a:tabLst>
                <a:tab pos="2806700" algn="l"/>
                <a:tab pos="5522595" algn="l"/>
              </a:tabLst>
            </a:pPr>
            <a:r>
              <a:rPr lang="en-US" sz="1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dirty="0">
              <a:effectLst/>
              <a:latin typeface="Times New Roman" panose="02020603050405020304" pitchFamily="18" charset="0"/>
              <a:ea typeface="Baskerville Old Face" panose="02020602080505020303" pitchFamily="18" charset="0"/>
              <a:cs typeface="Times New Roman" panose="02020603050405020304" pitchFamily="18" charset="0"/>
            </a:endParaRPr>
          </a:p>
          <a:p>
            <a:pPr marL="73025" marR="0">
              <a:spcBef>
                <a:spcPts val="0"/>
              </a:spcBef>
              <a:spcAft>
                <a:spcPts val="0"/>
              </a:spcAft>
              <a:tabLst>
                <a:tab pos="2806700" algn="l"/>
                <a:tab pos="5522595" algn="l"/>
              </a:tabLst>
            </a:pPr>
            <a:r>
              <a:rPr lang="en-US" sz="11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Freddie Mac:</a:t>
            </a:r>
            <a:endParaRPr lang="en-US" sz="1100" dirty="0">
              <a:effectLst/>
              <a:latin typeface="Times New Roman" panose="02020603050405020304" pitchFamily="18" charset="0"/>
              <a:ea typeface="Baskerville Old Face" panose="02020602080505020303" pitchFamily="18" charset="0"/>
              <a:cs typeface="Times New Roman" panose="02020603050405020304" pitchFamily="18" charset="0"/>
            </a:endParaRPr>
          </a:p>
          <a:p>
            <a:pPr marL="73025" marR="0">
              <a:spcBef>
                <a:spcPts val="0"/>
              </a:spcBef>
              <a:spcAft>
                <a:spcPts val="0"/>
              </a:spcAft>
              <a:tabLst>
                <a:tab pos="2806700" algn="l"/>
                <a:tab pos="5522595" algn="l"/>
              </a:tabLst>
            </a:pPr>
            <a:r>
              <a:rPr lang="en-US" sz="1100" u="sng"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hlinkClick r:id="rId4">
                  <a:extLst>
                    <a:ext uri="{A12FA001-AC4F-418D-AE19-62706E023703}">
                      <ahyp:hlinkClr xmlns:ahyp="http://schemas.microsoft.com/office/drawing/2018/hyperlinkcolor" val="tx"/>
                    </a:ext>
                  </a:extLst>
                </a:hlinkClick>
              </a:rPr>
              <a:t>https://sf.freddiemac.com/tools-learning/uniform-mortgage-data-program/uad</a:t>
            </a:r>
            <a:endParaRPr lang="en-US" sz="1100" dirty="0">
              <a:solidFill>
                <a:srgbClr val="0070C0"/>
              </a:solidFill>
              <a:effectLst/>
              <a:latin typeface="Times New Roman" panose="02020603050405020304" pitchFamily="18" charset="0"/>
              <a:ea typeface="Baskerville Old Face" panose="02020602080505020303"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4D7C760B-B550-3454-83B9-9F7F6040D380}"/>
              </a:ext>
            </a:extLst>
          </p:cNvPr>
          <p:cNvSpPr txBox="1"/>
          <p:nvPr/>
        </p:nvSpPr>
        <p:spPr>
          <a:xfrm>
            <a:off x="270830" y="2937076"/>
            <a:ext cx="3529443" cy="7248138"/>
          </a:xfrm>
          <a:prstGeom prst="rect">
            <a:avLst/>
          </a:prstGeom>
          <a:noFill/>
        </p:spPr>
        <p:txBody>
          <a:bodyPr wrap="square" rtlCol="0">
            <a:spAutoFit/>
          </a:bodyPr>
          <a:lstStyle/>
          <a:p>
            <a:endParaRPr lang="en-US" sz="1400" b="1" dirty="0"/>
          </a:p>
          <a:p>
            <a:r>
              <a:rPr lang="en-US" sz="1400" b="1" dirty="0"/>
              <a:t>Key Changes in UAD 3.6 and URAR:</a:t>
            </a:r>
          </a:p>
          <a:p>
            <a:endParaRPr lang="en-US" sz="500" b="1" dirty="0"/>
          </a:p>
          <a:p>
            <a:pPr>
              <a:spcAft>
                <a:spcPts val="1200"/>
              </a:spcAft>
            </a:pPr>
            <a:r>
              <a:rPr lang="en-US" sz="1200" dirty="0">
                <a:latin typeface="Calibri" panose="020F0502020204030204" pitchFamily="34" charset="0"/>
                <a:ea typeface="Cambria" panose="02040503050406030204" pitchFamily="18" charset="0"/>
                <a:cs typeface="Calibri" panose="020F0502020204030204" pitchFamily="34" charset="0"/>
              </a:rPr>
              <a:t>The Uniform Appraisal Dataset (UAD) 3.6 and dynamic Uniform Residential Appraisal Report (URAR) represent a major overhaul of appraisal reporting standards by Fannie Mae and Freddie Mac</a:t>
            </a:r>
          </a:p>
          <a:p>
            <a:r>
              <a:rPr lang="en-US" b="1" dirty="0"/>
              <a:t>📄 </a:t>
            </a:r>
            <a:r>
              <a:rPr lang="en-US" sz="1400" b="1" dirty="0"/>
              <a:t>Dynamic Report Format</a:t>
            </a:r>
          </a:p>
          <a:p>
            <a:pPr marL="171450" indent="-171450">
              <a:buFont typeface="Arial" panose="020B0604020202020204" pitchFamily="34" charset="0"/>
              <a:buChar char="•"/>
            </a:pPr>
            <a:r>
              <a:rPr lang="en-US" sz="1200" dirty="0">
                <a:latin typeface="Calibri" panose="020F0502020204030204" pitchFamily="34" charset="0"/>
                <a:cs typeface="Calibri" panose="020F0502020204030204" pitchFamily="34" charset="0"/>
              </a:rPr>
              <a:t>Replaces static forms (e.g., 1004, 1073) with a </a:t>
            </a:r>
            <a:r>
              <a:rPr lang="en-US" sz="1200" b="1" dirty="0">
                <a:latin typeface="Calibri" panose="020F0502020204030204" pitchFamily="34" charset="0"/>
                <a:cs typeface="Calibri" panose="020F0502020204030204" pitchFamily="34" charset="0"/>
              </a:rPr>
              <a:t>single dynamic report</a:t>
            </a:r>
            <a:r>
              <a:rPr lang="en-US" sz="1200" dirty="0">
                <a:latin typeface="Calibri" panose="020F0502020204030204" pitchFamily="34" charset="0"/>
                <a:cs typeface="Calibri" panose="020F0502020204030204" pitchFamily="34" charset="0"/>
              </a:rPr>
              <a:t> that adjusts based on property type and assignment criteria.</a:t>
            </a:r>
          </a:p>
          <a:p>
            <a:pPr marL="171450" indent="-171450">
              <a:buFont typeface="Arial" panose="020B0604020202020204" pitchFamily="34" charset="0"/>
              <a:buChar char="•"/>
            </a:pPr>
            <a:r>
              <a:rPr lang="en-US" sz="1200" dirty="0">
                <a:latin typeface="Calibri" panose="020F0502020204030204" pitchFamily="34" charset="0"/>
                <a:cs typeface="Calibri" panose="020F0502020204030204" pitchFamily="34" charset="0"/>
              </a:rPr>
              <a:t>Appraisers no longer choose a form; instead, the system generates the appropriate sections based on the property and lender requirements.</a:t>
            </a:r>
          </a:p>
          <a:p>
            <a:r>
              <a:rPr lang="en-US" sz="1200" dirty="0">
                <a:latin typeface="Calibri" panose="020F0502020204030204" pitchFamily="34" charset="0"/>
                <a:cs typeface="Calibri" panose="020F0502020204030204" pitchFamily="34" charset="0"/>
              </a:rPr>
              <a:t> </a:t>
            </a:r>
          </a:p>
          <a:p>
            <a:r>
              <a:rPr lang="en-US" sz="1200" dirty="0"/>
              <a:t>.</a:t>
            </a:r>
            <a:r>
              <a:rPr lang="en-US" sz="1200" b="1" dirty="0"/>
              <a:t>🧩 </a:t>
            </a:r>
            <a:r>
              <a:rPr lang="en-US" sz="1400" b="1" dirty="0"/>
              <a:t>Expanded Data Fields</a:t>
            </a:r>
          </a:p>
          <a:p>
            <a:pPr marL="171450" indent="-171450">
              <a:buFont typeface="Arial" panose="020B0604020202020204" pitchFamily="34" charset="0"/>
              <a:buChar char="•"/>
            </a:pPr>
            <a:r>
              <a:rPr lang="en-US" sz="1200" dirty="0">
                <a:latin typeface="Calibri" panose="020F0502020204030204" pitchFamily="34" charset="0"/>
                <a:cs typeface="Calibri" panose="020F0502020204030204" pitchFamily="34" charset="0"/>
              </a:rPr>
              <a:t>More granular data points, including enhanced </a:t>
            </a:r>
            <a:r>
              <a:rPr lang="en-US" sz="1200" b="1" dirty="0">
                <a:latin typeface="Calibri" panose="020F0502020204030204" pitchFamily="34" charset="0"/>
                <a:cs typeface="Calibri" panose="020F0502020204030204" pitchFamily="34" charset="0"/>
              </a:rPr>
              <a:t>Quality (Q)</a:t>
            </a:r>
            <a:r>
              <a:rPr lang="en-US" sz="1200" dirty="0">
                <a:latin typeface="Calibri" panose="020F0502020204030204" pitchFamily="34" charset="0"/>
                <a:cs typeface="Calibri" panose="020F0502020204030204" pitchFamily="34" charset="0"/>
              </a:rPr>
              <a:t> and </a:t>
            </a:r>
            <a:r>
              <a:rPr lang="en-US" sz="1200" b="1" dirty="0">
                <a:latin typeface="Calibri" panose="020F0502020204030204" pitchFamily="34" charset="0"/>
                <a:cs typeface="Calibri" panose="020F0502020204030204" pitchFamily="34" charset="0"/>
              </a:rPr>
              <a:t>Condition (C)</a:t>
            </a:r>
            <a:r>
              <a:rPr lang="en-US" sz="1200" dirty="0">
                <a:latin typeface="Calibri" panose="020F0502020204030204" pitchFamily="34" charset="0"/>
                <a:cs typeface="Calibri" panose="020F0502020204030204" pitchFamily="34" charset="0"/>
              </a:rPr>
              <a:t> ratings.</a:t>
            </a:r>
          </a:p>
          <a:p>
            <a:pPr marL="171450" indent="-171450">
              <a:buFont typeface="Arial" panose="020B0604020202020204" pitchFamily="34" charset="0"/>
              <a:buChar char="•"/>
            </a:pPr>
            <a:r>
              <a:rPr lang="en-US" sz="1200" dirty="0">
                <a:latin typeface="Calibri" panose="020F0502020204030204" pitchFamily="34" charset="0"/>
                <a:cs typeface="Calibri" panose="020F0502020204030204" pitchFamily="34" charset="0"/>
              </a:rPr>
              <a:t>New fields for </a:t>
            </a:r>
            <a:r>
              <a:rPr lang="en-US" sz="1200" b="1" dirty="0">
                <a:latin typeface="Calibri" panose="020F0502020204030204" pitchFamily="34" charset="0"/>
                <a:cs typeface="Calibri" panose="020F0502020204030204" pitchFamily="34" charset="0"/>
              </a:rPr>
              <a:t>lowest, median, and highest sale prices</a:t>
            </a:r>
            <a:r>
              <a:rPr lang="en-US" sz="1200" dirty="0">
                <a:latin typeface="Calibri" panose="020F0502020204030204" pitchFamily="34" charset="0"/>
                <a:cs typeface="Calibri" panose="020F0502020204030204" pitchFamily="34" charset="0"/>
              </a:rPr>
              <a:t>—eliminating the outdated “predominant value” requirement.</a:t>
            </a:r>
          </a:p>
          <a:p>
            <a:endParaRPr lang="en-US" sz="1200" dirty="0">
              <a:latin typeface="Calibri" panose="020F0502020204030204" pitchFamily="34" charset="0"/>
              <a:cs typeface="Calibri" panose="020F0502020204030204" pitchFamily="34" charset="0"/>
            </a:endParaRPr>
          </a:p>
          <a:p>
            <a:r>
              <a:rPr lang="en-US" sz="1200" dirty="0"/>
              <a:t>.</a:t>
            </a:r>
            <a:r>
              <a:rPr lang="en-US" sz="1200" b="1" dirty="0"/>
              <a:t>📝 </a:t>
            </a:r>
            <a:r>
              <a:rPr lang="en-US" sz="1400" b="1" dirty="0"/>
              <a:t>Improved Commenting and Exhibits</a:t>
            </a:r>
          </a:p>
          <a:p>
            <a:pPr marL="171450" indent="-171450">
              <a:buFont typeface="Arial" panose="020B0604020202020204" pitchFamily="34" charset="0"/>
              <a:buChar char="•"/>
            </a:pPr>
            <a:r>
              <a:rPr lang="en-US" sz="1200" dirty="0">
                <a:latin typeface="Calibri" panose="020F0502020204030204" pitchFamily="34" charset="0"/>
                <a:cs typeface="Calibri" panose="020F0502020204030204" pitchFamily="34" charset="0"/>
              </a:rPr>
              <a:t>Each section allows </a:t>
            </a:r>
            <a:r>
              <a:rPr lang="en-US" sz="1200" b="1" dirty="0">
                <a:latin typeface="Calibri" panose="020F0502020204030204" pitchFamily="34" charset="0"/>
                <a:cs typeface="Calibri" panose="020F0502020204030204" pitchFamily="34" charset="0"/>
              </a:rPr>
              <a:t>expandable comment areas</a:t>
            </a:r>
            <a:r>
              <a:rPr lang="en-US" sz="1200" dirty="0">
                <a:latin typeface="Calibri" panose="020F0502020204030204" pitchFamily="34" charset="0"/>
                <a:cs typeface="Calibri" panose="020F0502020204030204" pitchFamily="34" charset="0"/>
              </a:rPr>
              <a:t>—no more addenda.</a:t>
            </a:r>
          </a:p>
          <a:p>
            <a:pPr marL="171450" indent="-171450">
              <a:buFont typeface="Arial" panose="020B0604020202020204" pitchFamily="34" charset="0"/>
              <a:buChar char="•"/>
            </a:pPr>
            <a:r>
              <a:rPr lang="en-US" sz="1200" dirty="0">
                <a:latin typeface="Calibri" panose="020F0502020204030204" pitchFamily="34" charset="0"/>
                <a:cs typeface="Calibri" panose="020F0502020204030204" pitchFamily="34" charset="0"/>
              </a:rPr>
              <a:t>Exhibits (e.g., photos, maps) are embedded directly within relevant sections</a:t>
            </a:r>
            <a:r>
              <a:rPr lang="en-US" sz="1200" dirty="0"/>
              <a:t>.</a:t>
            </a:r>
          </a:p>
          <a:p>
            <a:endParaRPr lang="en-US" sz="1200" dirty="0"/>
          </a:p>
          <a:p>
            <a:r>
              <a:rPr lang="en-US" sz="1200" b="1" dirty="0"/>
              <a:t>🧮 </a:t>
            </a:r>
            <a:r>
              <a:rPr lang="en-US" sz="1400" b="1" dirty="0"/>
              <a:t>Sales Comparison Grid</a:t>
            </a:r>
          </a:p>
          <a:p>
            <a:pPr marL="171450" indent="-171450">
              <a:buFont typeface="Arial" panose="020B0604020202020204" pitchFamily="34" charset="0"/>
              <a:buChar char="•"/>
            </a:pPr>
            <a:r>
              <a:rPr lang="en-US" sz="1200" dirty="0">
                <a:latin typeface="Calibri" panose="020F0502020204030204" pitchFamily="34" charset="0"/>
                <a:cs typeface="Calibri" panose="020F0502020204030204" pitchFamily="34" charset="0"/>
              </a:rPr>
              <a:t>Similar layout to current forms but with </a:t>
            </a:r>
            <a:r>
              <a:rPr lang="en-US" sz="1200" b="1" dirty="0">
                <a:latin typeface="Calibri" panose="020F0502020204030204" pitchFamily="34" charset="0"/>
                <a:cs typeface="Calibri" panose="020F0502020204030204" pitchFamily="34" charset="0"/>
              </a:rPr>
              <a:t>more data elements</a:t>
            </a:r>
            <a:r>
              <a:rPr lang="en-US" sz="1200" dirty="0">
                <a:latin typeface="Calibri" panose="020F0502020204030204" pitchFamily="34" charset="0"/>
                <a:cs typeface="Calibri" panose="020F0502020204030204" pitchFamily="34" charset="0"/>
              </a:rPr>
              <a:t> and </a:t>
            </a:r>
            <a:r>
              <a:rPr lang="en-US" sz="1200" b="1" dirty="0">
                <a:latin typeface="Calibri" panose="020F0502020204030204" pitchFamily="34" charset="0"/>
                <a:cs typeface="Calibri" panose="020F0502020204030204" pitchFamily="34" charset="0"/>
              </a:rPr>
              <a:t>property photos</a:t>
            </a:r>
            <a:r>
              <a:rPr lang="en-US" sz="1200" dirty="0">
                <a:latin typeface="Calibri" panose="020F0502020204030204" pitchFamily="34" charset="0"/>
                <a:cs typeface="Calibri" panose="020F0502020204030204" pitchFamily="34" charset="0"/>
              </a:rPr>
              <a:t> at the top of each column.</a:t>
            </a:r>
          </a:p>
          <a:p>
            <a:pPr marL="171450" indent="-171450">
              <a:buFont typeface="Arial" panose="020B0604020202020204" pitchFamily="34" charset="0"/>
              <a:buChar char="•"/>
            </a:pPr>
            <a:r>
              <a:rPr lang="en-US" sz="1200" dirty="0">
                <a:latin typeface="Calibri" panose="020F0502020204030204" pitchFamily="34" charset="0"/>
                <a:cs typeface="Calibri" panose="020F0502020204030204" pitchFamily="34" charset="0"/>
              </a:rPr>
              <a:t>Adjustments and </a:t>
            </a:r>
            <a:r>
              <a:rPr lang="en-US" sz="1200" dirty="0" err="1">
                <a:latin typeface="Calibri" panose="020F0502020204030204" pitchFamily="34" charset="0"/>
                <a:cs typeface="Calibri" panose="020F0502020204030204" pitchFamily="34" charset="0"/>
              </a:rPr>
              <a:t>comparables</a:t>
            </a:r>
            <a:r>
              <a:rPr lang="en-US" sz="1200" dirty="0">
                <a:latin typeface="Calibri" panose="020F0502020204030204" pitchFamily="34" charset="0"/>
                <a:cs typeface="Calibri" panose="020F0502020204030204" pitchFamily="34" charset="0"/>
              </a:rPr>
              <a:t> are handled similarly but with enhanced clarity and structure.</a:t>
            </a:r>
          </a:p>
          <a:p>
            <a:endParaRPr lang="en-US" sz="1200" dirty="0"/>
          </a:p>
          <a:p>
            <a:endParaRPr lang="en-US" sz="1400" dirty="0">
              <a:latin typeface="Calibri" panose="020F0502020204030204" pitchFamily="34" charset="0"/>
              <a:ea typeface="Cambria" panose="02040503050406030204" pitchFamily="18" charset="0"/>
              <a:cs typeface="Calibri" panose="020F0502020204030204" pitchFamily="34" charset="0"/>
            </a:endParaRPr>
          </a:p>
        </p:txBody>
      </p:sp>
      <p:sp>
        <p:nvSpPr>
          <p:cNvPr id="14" name="Rectangle 2">
            <a:extLst>
              <a:ext uri="{FF2B5EF4-FFF2-40B4-BE49-F238E27FC236}">
                <a16:creationId xmlns:a16="http://schemas.microsoft.com/office/drawing/2014/main" id="{7A577B2D-A66B-E139-2683-14F013F08F8E}"/>
              </a:ext>
            </a:extLst>
          </p:cNvPr>
          <p:cNvSpPr>
            <a:spLocks noGrp="1" noChangeArrowheads="1"/>
          </p:cNvSpPr>
          <p:nvPr>
            <p:ph type="title"/>
          </p:nvPr>
        </p:nvSpPr>
        <p:spPr bwMode="auto">
          <a:xfrm>
            <a:off x="1886392" y="1207328"/>
            <a:ext cx="3529443" cy="861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en-US" sz="2500" dirty="0"/>
              <a:t>Mortgage Industry Hot Topics</a:t>
            </a:r>
          </a:p>
        </p:txBody>
      </p:sp>
      <p:sp>
        <p:nvSpPr>
          <p:cNvPr id="32" name="TextBox 31">
            <a:extLst>
              <a:ext uri="{FF2B5EF4-FFF2-40B4-BE49-F238E27FC236}">
                <a16:creationId xmlns:a16="http://schemas.microsoft.com/office/drawing/2014/main" id="{F38F3745-97E2-FCA9-8EA0-C120E84EBCDE}"/>
              </a:ext>
            </a:extLst>
          </p:cNvPr>
          <p:cNvSpPr txBox="1"/>
          <p:nvPr/>
        </p:nvSpPr>
        <p:spPr>
          <a:xfrm>
            <a:off x="5295242" y="2141334"/>
            <a:ext cx="2671877" cy="523220"/>
          </a:xfrm>
          <a:prstGeom prst="rect">
            <a:avLst/>
          </a:prstGeom>
          <a:noFill/>
        </p:spPr>
        <p:txBody>
          <a:bodyPr wrap="square" rtlCol="0">
            <a:spAutoFit/>
          </a:bodyPr>
          <a:lstStyle/>
          <a:p>
            <a:r>
              <a:rPr lang="en-US" sz="1400" dirty="0">
                <a:solidFill>
                  <a:schemeClr val="bg1"/>
                </a:solidFill>
                <a:latin typeface="Calibri" panose="020F0502020204030204" pitchFamily="34" charset="0"/>
                <a:cs typeface="Calibri" panose="020F0502020204030204" pitchFamily="34" charset="0"/>
              </a:rPr>
              <a:t>By: Tammy Blackwell</a:t>
            </a:r>
          </a:p>
          <a:p>
            <a:r>
              <a:rPr lang="en-US" sz="1400" dirty="0">
                <a:solidFill>
                  <a:schemeClr val="bg1"/>
                </a:solidFill>
                <a:latin typeface="Calibri" panose="020F0502020204030204" pitchFamily="34" charset="0"/>
                <a:cs typeface="Calibri" panose="020F0502020204030204" pitchFamily="34" charset="0"/>
              </a:rPr>
              <a:t>Director of QC Compliance</a:t>
            </a:r>
          </a:p>
        </p:txBody>
      </p:sp>
      <p:pic>
        <p:nvPicPr>
          <p:cNvPr id="4" name="Picture 3" descr="A close-up of a person smiling&#10;&#10;AI-generated content may be incorrect.">
            <a:extLst>
              <a:ext uri="{FF2B5EF4-FFF2-40B4-BE49-F238E27FC236}">
                <a16:creationId xmlns:a16="http://schemas.microsoft.com/office/drawing/2014/main" id="{7422AB11-3DD5-2E2F-CE74-BD7210936A70}"/>
              </a:ext>
            </a:extLst>
          </p:cNvPr>
          <p:cNvPicPr>
            <a:picLocks noChangeAspect="1"/>
          </p:cNvPicPr>
          <p:nvPr/>
        </p:nvPicPr>
        <p:blipFill>
          <a:blip r:embed="rId5"/>
          <a:stretch>
            <a:fillRect/>
          </a:stretch>
        </p:blipFill>
        <p:spPr>
          <a:xfrm>
            <a:off x="5729693" y="1062722"/>
            <a:ext cx="1078611" cy="1078611"/>
          </a:xfrm>
          <a:prstGeom prst="rect">
            <a:avLst/>
          </a:prstGeom>
        </p:spPr>
      </p:pic>
    </p:spTree>
    <p:extLst>
      <p:ext uri="{BB962C8B-B14F-4D97-AF65-F5344CB8AC3E}">
        <p14:creationId xmlns:p14="http://schemas.microsoft.com/office/powerpoint/2010/main" val="2570050713"/>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4D1434"/>
      </a:accent1>
      <a:accent2>
        <a:srgbClr val="903163"/>
      </a:accent2>
      <a:accent3>
        <a:srgbClr val="B2324B"/>
      </a:accent3>
      <a:accent4>
        <a:srgbClr val="969FA7"/>
      </a:accent4>
      <a:accent5>
        <a:srgbClr val="66B1CE"/>
      </a:accent5>
      <a:accent6>
        <a:srgbClr val="40619D"/>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C21699FF-00E4-43C8-BBCC-D7E5536C3717}"/>
    </a:ext>
  </a:extLst>
</a:theme>
</file>

<file path=ppt/theme/theme2.xml><?xml version="1.0" encoding="utf-8"?>
<a:theme xmlns:a="http://schemas.openxmlformats.org/drawingml/2006/main" name="Office Theme">
  <a:themeElements>
    <a:clrScheme name="Small Business Flyer">
      <a:dk1>
        <a:sysClr val="windowText" lastClr="000000"/>
      </a:dk1>
      <a:lt1>
        <a:sysClr val="window" lastClr="FFFFFF"/>
      </a:lt1>
      <a:dk2>
        <a:srgbClr val="424243"/>
      </a:dk2>
      <a:lt2>
        <a:srgbClr val="E7E6E6"/>
      </a:lt2>
      <a:accent1>
        <a:srgbClr val="F7B800"/>
      </a:accent1>
      <a:accent2>
        <a:srgbClr val="256DB8"/>
      </a:accent2>
      <a:accent3>
        <a:srgbClr val="56A74A"/>
      </a:accent3>
      <a:accent4>
        <a:srgbClr val="E53E2E"/>
      </a:accent4>
      <a:accent5>
        <a:srgbClr val="717073"/>
      </a:accent5>
      <a:accent6>
        <a:srgbClr val="75496B"/>
      </a:accent6>
      <a:hlink>
        <a:srgbClr val="256DB8"/>
      </a:hlink>
      <a:folHlink>
        <a:srgbClr val="BFBFBF"/>
      </a:folHlink>
    </a:clrScheme>
    <a:fontScheme name="Calibri-Cambria">
      <a:majorFont>
        <a:latin typeface="Calibri" panose="020F0502020204030204"/>
        <a:ea typeface=""/>
        <a:cs typeface=""/>
        <a:font script="Jpan" typeface="HGｺﾞｼｯｸM"/>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Small Business Flyer">
      <a:dk1>
        <a:sysClr val="windowText" lastClr="000000"/>
      </a:dk1>
      <a:lt1>
        <a:sysClr val="window" lastClr="FFFFFF"/>
      </a:lt1>
      <a:dk2>
        <a:srgbClr val="424243"/>
      </a:dk2>
      <a:lt2>
        <a:srgbClr val="E7E6E6"/>
      </a:lt2>
      <a:accent1>
        <a:srgbClr val="F7B800"/>
      </a:accent1>
      <a:accent2>
        <a:srgbClr val="256DB8"/>
      </a:accent2>
      <a:accent3>
        <a:srgbClr val="56A74A"/>
      </a:accent3>
      <a:accent4>
        <a:srgbClr val="E53E2E"/>
      </a:accent4>
      <a:accent5>
        <a:srgbClr val="717073"/>
      </a:accent5>
      <a:accent6>
        <a:srgbClr val="75496B"/>
      </a:accent6>
      <a:hlink>
        <a:srgbClr val="256DB8"/>
      </a:hlink>
      <a:folHlink>
        <a:srgbClr val="BFBFBF"/>
      </a:folHlink>
    </a:clrScheme>
    <a:fontScheme name="Calibri-Cambria">
      <a:majorFont>
        <a:latin typeface="Calibri" panose="020F0502020204030204"/>
        <a:ea typeface=""/>
        <a:cs typeface=""/>
        <a:font script="Jpan" typeface="HGｺﾞｼｯｸM"/>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291512c1ee715ab617f4c07df79fc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8256c27c40ca5c40ce1cf6c44f0205df"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98115DC-C815-4683-AE08-6857A74D459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82F3319-979A-4875-BB9A-A477B33751A7}">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3DB007BF-8F7E-4A12-9D85-473BB8EB5AE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TM03457464[[fn=Dividend]]</Template>
  <TotalTime>3056</TotalTime>
  <Words>436</Words>
  <Application>Microsoft Office PowerPoint</Application>
  <PresentationFormat>Custom</PresentationFormat>
  <Paragraphs>34</Paragraphs>
  <Slides>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Calibri</vt:lpstr>
      <vt:lpstr>Cambria</vt:lpstr>
      <vt:lpstr>Gill Sans MT</vt:lpstr>
      <vt:lpstr>Times New Roman</vt:lpstr>
      <vt:lpstr>Wingdings 2</vt:lpstr>
      <vt:lpstr>Dividend</vt:lpstr>
      <vt:lpstr>Mortgage Industry Hot Topics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Mortgage Industry Updates</dc:title>
  <dc:creator>John Blackwell</dc:creator>
  <cp:lastModifiedBy>Stephen Mollot</cp:lastModifiedBy>
  <cp:revision>3</cp:revision>
  <dcterms:created xsi:type="dcterms:W3CDTF">2025-06-03T13:38:35Z</dcterms:created>
  <dcterms:modified xsi:type="dcterms:W3CDTF">2025-07-01T17:41:51Z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